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42"/>
  </p:notesMasterIdLst>
  <p:sldIdLst>
    <p:sldId id="256" r:id="rId5"/>
    <p:sldId id="257" r:id="rId6"/>
    <p:sldId id="258" r:id="rId7"/>
    <p:sldId id="260" r:id="rId8"/>
    <p:sldId id="262" r:id="rId9"/>
    <p:sldId id="319" r:id="rId10"/>
    <p:sldId id="304" r:id="rId11"/>
    <p:sldId id="261" r:id="rId12"/>
    <p:sldId id="294" r:id="rId13"/>
    <p:sldId id="307" r:id="rId14"/>
    <p:sldId id="318" r:id="rId15"/>
    <p:sldId id="310" r:id="rId16"/>
    <p:sldId id="311" r:id="rId17"/>
    <p:sldId id="306" r:id="rId18"/>
    <p:sldId id="312" r:id="rId19"/>
    <p:sldId id="305" r:id="rId20"/>
    <p:sldId id="289" r:id="rId21"/>
    <p:sldId id="264" r:id="rId22"/>
    <p:sldId id="266" r:id="rId23"/>
    <p:sldId id="267" r:id="rId24"/>
    <p:sldId id="263" r:id="rId25"/>
    <p:sldId id="295" r:id="rId26"/>
    <p:sldId id="299" r:id="rId27"/>
    <p:sldId id="298" r:id="rId28"/>
    <p:sldId id="296" r:id="rId29"/>
    <p:sldId id="297" r:id="rId30"/>
    <p:sldId id="300" r:id="rId31"/>
    <p:sldId id="303" r:id="rId32"/>
    <p:sldId id="301" r:id="rId33"/>
    <p:sldId id="309" r:id="rId34"/>
    <p:sldId id="317" r:id="rId35"/>
    <p:sldId id="313" r:id="rId36"/>
    <p:sldId id="308" r:id="rId37"/>
    <p:sldId id="315" r:id="rId38"/>
    <p:sldId id="316" r:id="rId39"/>
    <p:sldId id="314" r:id="rId40"/>
    <p:sldId id="282" r:id="rId41"/>
  </p:sldIdLst>
  <p:sldSz cx="12192000" cy="6858000"/>
  <p:notesSz cx="6797675" cy="9926638"/>
  <p:defaultText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AAA48B"/>
    <a:srgbClr val="262626"/>
    <a:srgbClr val="F2F2F2"/>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C509ECC5-FE73-4E24-9164-C9C0E0C40FA0}" v="662" dt="2024-04-25T05:07:43.334"/>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405" autoAdjust="0"/>
    <p:restoredTop sz="89225" autoAdjust="0"/>
  </p:normalViewPr>
  <p:slideViewPr>
    <p:cSldViewPr snapToGrid="0">
      <p:cViewPr varScale="1">
        <p:scale>
          <a:sx n="113" d="100"/>
          <a:sy n="113" d="100"/>
        </p:scale>
        <p:origin x="432" y="10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notesMaster" Target="notesMasters/notesMaster1.xml"/><Relationship Id="rId47" Type="http://schemas.microsoft.com/office/2016/11/relationships/changesInfo" Target="changesInfos/changesInfo1.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presProps" Target="presProps.xml"/><Relationship Id="rId48" Type="http://schemas.microsoft.com/office/2015/10/relationships/revisionInfo" Target="revisionInfo.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tableStyles" Target="tableStyles.xml"/><Relationship Id="rId20" Type="http://schemas.openxmlformats.org/officeDocument/2006/relationships/slide" Target="slides/slide16.xml"/><Relationship Id="rId41" Type="http://schemas.openxmlformats.org/officeDocument/2006/relationships/slide" Target="slides/slide37.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artin Rasmussen" userId="ec02958c-5f2b-408e-84b5-5c404eecead9" providerId="ADAL" clId="{C509ECC5-FE73-4E24-9164-C9C0E0C40FA0}"/>
    <pc:docChg chg="undo custSel addSld delSld modSld sldOrd modNotesMaster">
      <pc:chgData name="Martin Rasmussen" userId="ec02958c-5f2b-408e-84b5-5c404eecead9" providerId="ADAL" clId="{C509ECC5-FE73-4E24-9164-C9C0E0C40FA0}" dt="2024-04-25T05:08:36.731" v="8781" actId="2696"/>
      <pc:docMkLst>
        <pc:docMk/>
      </pc:docMkLst>
      <pc:sldChg chg="addSp delSp modSp mod setBg addAnim delAnim modAnim">
        <pc:chgData name="Martin Rasmussen" userId="ec02958c-5f2b-408e-84b5-5c404eecead9" providerId="ADAL" clId="{C509ECC5-FE73-4E24-9164-C9C0E0C40FA0}" dt="2024-03-12T09:06:07.869" v="8117" actId="14100"/>
        <pc:sldMkLst>
          <pc:docMk/>
          <pc:sldMk cId="1584852946" sldId="256"/>
        </pc:sldMkLst>
        <pc:spChg chg="del mod ord">
          <ac:chgData name="Martin Rasmussen" userId="ec02958c-5f2b-408e-84b5-5c404eecead9" providerId="ADAL" clId="{C509ECC5-FE73-4E24-9164-C9C0E0C40FA0}" dt="2024-03-07T07:57:29.566" v="8017" actId="478"/>
          <ac:spMkLst>
            <pc:docMk/>
            <pc:sldMk cId="1584852946" sldId="256"/>
            <ac:spMk id="2" creationId="{FB59D7D5-2749-AF3D-914B-27C572EEC10C}"/>
          </ac:spMkLst>
        </pc:spChg>
        <pc:spChg chg="add del mod ord">
          <ac:chgData name="Martin Rasmussen" userId="ec02958c-5f2b-408e-84b5-5c404eecead9" providerId="ADAL" clId="{C509ECC5-FE73-4E24-9164-C9C0E0C40FA0}" dt="2024-03-07T07:53:38.442" v="7854" actId="11529"/>
          <ac:spMkLst>
            <pc:docMk/>
            <pc:sldMk cId="1584852946" sldId="256"/>
            <ac:spMk id="10" creationId="{DE847C15-A2A9-245E-789D-05E1DD4FFE3D}"/>
          </ac:spMkLst>
        </pc:spChg>
        <pc:spChg chg="add del">
          <ac:chgData name="Martin Rasmussen" userId="ec02958c-5f2b-408e-84b5-5c404eecead9" providerId="ADAL" clId="{C509ECC5-FE73-4E24-9164-C9C0E0C40FA0}" dt="2024-03-07T07:50:29.786" v="7800" actId="26606"/>
          <ac:spMkLst>
            <pc:docMk/>
            <pc:sldMk cId="1584852946" sldId="256"/>
            <ac:spMk id="14" creationId="{0671A8AE-40A1-4631-A6B8-581AFF065482}"/>
          </ac:spMkLst>
        </pc:spChg>
        <pc:spChg chg="add del">
          <ac:chgData name="Martin Rasmussen" userId="ec02958c-5f2b-408e-84b5-5c404eecead9" providerId="ADAL" clId="{C509ECC5-FE73-4E24-9164-C9C0E0C40FA0}" dt="2024-03-07T07:50:29.786" v="7800" actId="26606"/>
          <ac:spMkLst>
            <pc:docMk/>
            <pc:sldMk cId="1584852946" sldId="256"/>
            <ac:spMk id="16" creationId="{AB58EF07-17C2-48CF-ABB0-EEF1F17CB8F0}"/>
          </ac:spMkLst>
        </pc:spChg>
        <pc:spChg chg="add del mod">
          <ac:chgData name="Martin Rasmussen" userId="ec02958c-5f2b-408e-84b5-5c404eecead9" providerId="ADAL" clId="{C509ECC5-FE73-4E24-9164-C9C0E0C40FA0}" dt="2024-03-07T07:57:31.789" v="8018" actId="478"/>
          <ac:spMkLst>
            <pc:docMk/>
            <pc:sldMk cId="1584852946" sldId="256"/>
            <ac:spMk id="17" creationId="{4B6A80FD-B133-8042-78B7-FFD670EE5FE3}"/>
          </ac:spMkLst>
        </pc:spChg>
        <pc:spChg chg="add del">
          <ac:chgData name="Martin Rasmussen" userId="ec02958c-5f2b-408e-84b5-5c404eecead9" providerId="ADAL" clId="{C509ECC5-FE73-4E24-9164-C9C0E0C40FA0}" dt="2024-03-07T07:50:29.786" v="7800" actId="26606"/>
          <ac:spMkLst>
            <pc:docMk/>
            <pc:sldMk cId="1584852946" sldId="256"/>
            <ac:spMk id="18" creationId="{AF2F604E-43BE-4DC3-B983-E071523364F8}"/>
          </ac:spMkLst>
        </pc:spChg>
        <pc:spChg chg="add del">
          <ac:chgData name="Martin Rasmussen" userId="ec02958c-5f2b-408e-84b5-5c404eecead9" providerId="ADAL" clId="{C509ECC5-FE73-4E24-9164-C9C0E0C40FA0}" dt="2024-03-07T07:50:29.786" v="7800" actId="26606"/>
          <ac:spMkLst>
            <pc:docMk/>
            <pc:sldMk cId="1584852946" sldId="256"/>
            <ac:spMk id="20" creationId="{08C9B587-E65E-4B52-B37C-ABEBB6E87928}"/>
          </ac:spMkLst>
        </pc:spChg>
        <pc:spChg chg="add del">
          <ac:chgData name="Martin Rasmussen" userId="ec02958c-5f2b-408e-84b5-5c404eecead9" providerId="ADAL" clId="{C509ECC5-FE73-4E24-9164-C9C0E0C40FA0}" dt="2024-03-07T07:50:16.646" v="7797" actId="26606"/>
          <ac:spMkLst>
            <pc:docMk/>
            <pc:sldMk cId="1584852946" sldId="256"/>
            <ac:spMk id="25" creationId="{FB5B0058-AF13-4859-B429-4EDDE2A26F7F}"/>
          </ac:spMkLst>
        </pc:spChg>
        <pc:spChg chg="add del">
          <ac:chgData name="Martin Rasmussen" userId="ec02958c-5f2b-408e-84b5-5c404eecead9" providerId="ADAL" clId="{C509ECC5-FE73-4E24-9164-C9C0E0C40FA0}" dt="2024-03-07T07:50:16.646" v="7797" actId="26606"/>
          <ac:spMkLst>
            <pc:docMk/>
            <pc:sldMk cId="1584852946" sldId="256"/>
            <ac:spMk id="27" creationId="{0277405F-0B4F-4418-B773-1B38814125B6}"/>
          </ac:spMkLst>
        </pc:spChg>
        <pc:spChg chg="add mod">
          <ac:chgData name="Martin Rasmussen" userId="ec02958c-5f2b-408e-84b5-5c404eecead9" providerId="ADAL" clId="{C509ECC5-FE73-4E24-9164-C9C0E0C40FA0}" dt="2024-03-07T07:59:55.374" v="8082" actId="1076"/>
          <ac:spMkLst>
            <pc:docMk/>
            <pc:sldMk cId="1584852946" sldId="256"/>
            <ac:spMk id="28" creationId="{CDDD2774-3928-7CC4-04C6-FABA25149068}"/>
          </ac:spMkLst>
        </pc:spChg>
        <pc:spChg chg="add del">
          <ac:chgData name="Martin Rasmussen" userId="ec02958c-5f2b-408e-84b5-5c404eecead9" providerId="ADAL" clId="{C509ECC5-FE73-4E24-9164-C9C0E0C40FA0}" dt="2024-03-07T07:50:29.706" v="7799" actId="26606"/>
          <ac:spMkLst>
            <pc:docMk/>
            <pc:sldMk cId="1584852946" sldId="256"/>
            <ac:spMk id="29" creationId="{3A930249-8242-4E2B-AF17-C01826488321}"/>
          </ac:spMkLst>
        </pc:spChg>
        <pc:spChg chg="add del">
          <ac:chgData name="Martin Rasmussen" userId="ec02958c-5f2b-408e-84b5-5c404eecead9" providerId="ADAL" clId="{C509ECC5-FE73-4E24-9164-C9C0E0C40FA0}" dt="2024-03-07T07:50:29.706" v="7799" actId="26606"/>
          <ac:spMkLst>
            <pc:docMk/>
            <pc:sldMk cId="1584852946" sldId="256"/>
            <ac:spMk id="30" creationId="{A5BDD999-C5E1-4B3E-A710-768673819165}"/>
          </ac:spMkLst>
        </pc:spChg>
        <pc:spChg chg="add del">
          <ac:chgData name="Martin Rasmussen" userId="ec02958c-5f2b-408e-84b5-5c404eecead9" providerId="ADAL" clId="{C509ECC5-FE73-4E24-9164-C9C0E0C40FA0}" dt="2024-03-07T07:57:04.235" v="8008" actId="26606"/>
          <ac:spMkLst>
            <pc:docMk/>
            <pc:sldMk cId="1584852946" sldId="256"/>
            <ac:spMk id="32" creationId="{A8CCCB6D-5162-4AAE-A5E3-3AC55410DBCE}"/>
          </ac:spMkLst>
        </pc:spChg>
        <pc:spChg chg="add del">
          <ac:chgData name="Martin Rasmussen" userId="ec02958c-5f2b-408e-84b5-5c404eecead9" providerId="ADAL" clId="{C509ECC5-FE73-4E24-9164-C9C0E0C40FA0}" dt="2024-03-07T07:57:04.235" v="8008" actId="26606"/>
          <ac:spMkLst>
            <pc:docMk/>
            <pc:sldMk cId="1584852946" sldId="256"/>
            <ac:spMk id="33" creationId="{0BCD8C04-CC7B-40EF-82EB-E9821F79BB86}"/>
          </ac:spMkLst>
        </pc:spChg>
        <pc:spChg chg="add del">
          <ac:chgData name="Martin Rasmussen" userId="ec02958c-5f2b-408e-84b5-5c404eecead9" providerId="ADAL" clId="{C509ECC5-FE73-4E24-9164-C9C0E0C40FA0}" dt="2024-03-07T07:57:04.214" v="8007" actId="26606"/>
          <ac:spMkLst>
            <pc:docMk/>
            <pc:sldMk cId="1584852946" sldId="256"/>
            <ac:spMk id="35" creationId="{854DEE1C-7FD6-4FA0-A96A-BDF952F199AB}"/>
          </ac:spMkLst>
        </pc:spChg>
        <pc:spChg chg="add del">
          <ac:chgData name="Martin Rasmussen" userId="ec02958c-5f2b-408e-84b5-5c404eecead9" providerId="ADAL" clId="{C509ECC5-FE73-4E24-9164-C9C0E0C40FA0}" dt="2024-03-07T07:58:14.299" v="8024" actId="26606"/>
          <ac:spMkLst>
            <pc:docMk/>
            <pc:sldMk cId="1584852946" sldId="256"/>
            <ac:spMk id="37" creationId="{870A1295-61BC-4214-AA3E-D396673024D0}"/>
          </ac:spMkLst>
        </pc:spChg>
        <pc:spChg chg="add del">
          <ac:chgData name="Martin Rasmussen" userId="ec02958c-5f2b-408e-84b5-5c404eecead9" providerId="ADAL" clId="{C509ECC5-FE73-4E24-9164-C9C0E0C40FA0}" dt="2024-03-07T07:51:06.785" v="7804" actId="26606"/>
          <ac:spMkLst>
            <pc:docMk/>
            <pc:sldMk cId="1584852946" sldId="256"/>
            <ac:spMk id="38" creationId="{AC8EEB0F-BA72-49AC-956F-331B60FDE79E}"/>
          </ac:spMkLst>
        </pc:spChg>
        <pc:spChg chg="add del">
          <ac:chgData name="Martin Rasmussen" userId="ec02958c-5f2b-408e-84b5-5c404eecead9" providerId="ADAL" clId="{C509ECC5-FE73-4E24-9164-C9C0E0C40FA0}" dt="2024-03-07T07:51:06.785" v="7804" actId="26606"/>
          <ac:spMkLst>
            <pc:docMk/>
            <pc:sldMk cId="1584852946" sldId="256"/>
            <ac:spMk id="40" creationId="{8CC700D5-9809-43F4-89D5-7DBBCB0DCC10}"/>
          </ac:spMkLst>
        </pc:spChg>
        <pc:spChg chg="add del">
          <ac:chgData name="Martin Rasmussen" userId="ec02958c-5f2b-408e-84b5-5c404eecead9" providerId="ADAL" clId="{C509ECC5-FE73-4E24-9164-C9C0E0C40FA0}" dt="2024-03-07T07:51:06.785" v="7804" actId="26606"/>
          <ac:spMkLst>
            <pc:docMk/>
            <pc:sldMk cId="1584852946" sldId="256"/>
            <ac:spMk id="42" creationId="{C7163242-6303-46DC-BAC1-2A204F061321}"/>
          </ac:spMkLst>
        </pc:spChg>
        <pc:spChg chg="add del">
          <ac:chgData name="Martin Rasmussen" userId="ec02958c-5f2b-408e-84b5-5c404eecead9" providerId="ADAL" clId="{C509ECC5-FE73-4E24-9164-C9C0E0C40FA0}" dt="2024-03-07T07:51:06.785" v="7804" actId="26606"/>
          <ac:spMkLst>
            <pc:docMk/>
            <pc:sldMk cId="1584852946" sldId="256"/>
            <ac:spMk id="44" creationId="{805C4C40-D70E-4C4F-B228-98A0A6132603}"/>
          </ac:spMkLst>
        </pc:spChg>
        <pc:spChg chg="add del">
          <ac:chgData name="Martin Rasmussen" userId="ec02958c-5f2b-408e-84b5-5c404eecead9" providerId="ADAL" clId="{C509ECC5-FE73-4E24-9164-C9C0E0C40FA0}" dt="2024-03-07T07:58:14.251" v="8023" actId="26606"/>
          <ac:spMkLst>
            <pc:docMk/>
            <pc:sldMk cId="1584852946" sldId="256"/>
            <ac:spMk id="49" creationId="{32BC26D8-82FB-445E-AA49-62A77D7C1EE0}"/>
          </ac:spMkLst>
        </pc:spChg>
        <pc:spChg chg="add del">
          <ac:chgData name="Martin Rasmussen" userId="ec02958c-5f2b-408e-84b5-5c404eecead9" providerId="ADAL" clId="{C509ECC5-FE73-4E24-9164-C9C0E0C40FA0}" dt="2024-03-07T07:51:12.515" v="7806" actId="26606"/>
          <ac:spMkLst>
            <pc:docMk/>
            <pc:sldMk cId="1584852946" sldId="256"/>
            <ac:spMk id="50" creationId="{1D50F262-343C-4101-AB3C-9DA1072F7305}"/>
          </ac:spMkLst>
        </pc:spChg>
        <pc:spChg chg="add del">
          <ac:chgData name="Martin Rasmussen" userId="ec02958c-5f2b-408e-84b5-5c404eecead9" providerId="ADAL" clId="{C509ECC5-FE73-4E24-9164-C9C0E0C40FA0}" dt="2024-03-07T07:51:12.515" v="7806" actId="26606"/>
          <ac:spMkLst>
            <pc:docMk/>
            <pc:sldMk cId="1584852946" sldId="256"/>
            <ac:spMk id="51" creationId="{6A0924B3-0260-445E-AFD7-9533C0D1B3C9}"/>
          </ac:spMkLst>
        </pc:spChg>
        <pc:spChg chg="add del">
          <ac:chgData name="Martin Rasmussen" userId="ec02958c-5f2b-408e-84b5-5c404eecead9" providerId="ADAL" clId="{C509ECC5-FE73-4E24-9164-C9C0E0C40FA0}" dt="2024-03-07T07:51:12.515" v="7806" actId="26606"/>
          <ac:spMkLst>
            <pc:docMk/>
            <pc:sldMk cId="1584852946" sldId="256"/>
            <ac:spMk id="52" creationId="{7C34E8CB-B972-4A94-8469-315C10C2AA93}"/>
          </ac:spMkLst>
        </pc:spChg>
        <pc:spChg chg="add del">
          <ac:chgData name="Martin Rasmussen" userId="ec02958c-5f2b-408e-84b5-5c404eecead9" providerId="ADAL" clId="{C509ECC5-FE73-4E24-9164-C9C0E0C40FA0}" dt="2024-03-07T07:51:12.515" v="7806" actId="26606"/>
          <ac:spMkLst>
            <pc:docMk/>
            <pc:sldMk cId="1584852946" sldId="256"/>
            <ac:spMk id="53" creationId="{114A821F-8663-46BA-8CC0-D4C44F639F3A}"/>
          </ac:spMkLst>
        </pc:spChg>
        <pc:spChg chg="add del">
          <ac:chgData name="Martin Rasmussen" userId="ec02958c-5f2b-408e-84b5-5c404eecead9" providerId="ADAL" clId="{C509ECC5-FE73-4E24-9164-C9C0E0C40FA0}" dt="2024-03-07T07:51:12.515" v="7806" actId="26606"/>
          <ac:spMkLst>
            <pc:docMk/>
            <pc:sldMk cId="1584852946" sldId="256"/>
            <ac:spMk id="54" creationId="{67EF550F-47CE-4FB2-9DAC-12AD835C833D}"/>
          </ac:spMkLst>
        </pc:spChg>
        <pc:spChg chg="add del">
          <ac:chgData name="Martin Rasmussen" userId="ec02958c-5f2b-408e-84b5-5c404eecead9" providerId="ADAL" clId="{C509ECC5-FE73-4E24-9164-C9C0E0C40FA0}" dt="2024-03-07T07:58:14.251" v="8023" actId="26606"/>
          <ac:spMkLst>
            <pc:docMk/>
            <pc:sldMk cId="1584852946" sldId="256"/>
            <ac:spMk id="55" creationId="{CB44330D-EA18-4254-AA95-EB49948539B8}"/>
          </ac:spMkLst>
        </pc:spChg>
        <pc:spChg chg="add del">
          <ac:chgData name="Martin Rasmussen" userId="ec02958c-5f2b-408e-84b5-5c404eecead9" providerId="ADAL" clId="{C509ECC5-FE73-4E24-9164-C9C0E0C40FA0}" dt="2024-03-07T07:51:15.347" v="7808" actId="26606"/>
          <ac:spMkLst>
            <pc:docMk/>
            <pc:sldMk cId="1584852946" sldId="256"/>
            <ac:spMk id="56" creationId="{3A930249-8242-4E2B-AF17-C01826488321}"/>
          </ac:spMkLst>
        </pc:spChg>
        <pc:spChg chg="add del">
          <ac:chgData name="Martin Rasmussen" userId="ec02958c-5f2b-408e-84b5-5c404eecead9" providerId="ADAL" clId="{C509ECC5-FE73-4E24-9164-C9C0E0C40FA0}" dt="2024-03-07T07:51:15.347" v="7808" actId="26606"/>
          <ac:spMkLst>
            <pc:docMk/>
            <pc:sldMk cId="1584852946" sldId="256"/>
            <ac:spMk id="57" creationId="{A5BDD999-C5E1-4B3E-A710-768673819165}"/>
          </ac:spMkLst>
        </pc:spChg>
        <pc:spChg chg="add del">
          <ac:chgData name="Martin Rasmussen" userId="ec02958c-5f2b-408e-84b5-5c404eecead9" providerId="ADAL" clId="{C509ECC5-FE73-4E24-9164-C9C0E0C40FA0}" dt="2024-03-07T07:51:30.697" v="7810" actId="26606"/>
          <ac:spMkLst>
            <pc:docMk/>
            <pc:sldMk cId="1584852946" sldId="256"/>
            <ac:spMk id="59" creationId="{F93E0B60-0204-4F9C-8CD5-C9BD373E1A58}"/>
          </ac:spMkLst>
        </pc:spChg>
        <pc:spChg chg="add del">
          <ac:chgData name="Martin Rasmussen" userId="ec02958c-5f2b-408e-84b5-5c404eecead9" providerId="ADAL" clId="{C509ECC5-FE73-4E24-9164-C9C0E0C40FA0}" dt="2024-03-07T07:51:42.775" v="7812" actId="26606"/>
          <ac:spMkLst>
            <pc:docMk/>
            <pc:sldMk cId="1584852946" sldId="256"/>
            <ac:spMk id="66" creationId="{C97B3E82-9E5F-46A0-89B8-A46B49C33F89}"/>
          </ac:spMkLst>
        </pc:spChg>
        <pc:spChg chg="add del">
          <ac:chgData name="Martin Rasmussen" userId="ec02958c-5f2b-408e-84b5-5c404eecead9" providerId="ADAL" clId="{C509ECC5-FE73-4E24-9164-C9C0E0C40FA0}" dt="2024-03-07T07:51:42.775" v="7812" actId="26606"/>
          <ac:spMkLst>
            <pc:docMk/>
            <pc:sldMk cId="1584852946" sldId="256"/>
            <ac:spMk id="67" creationId="{9848F91B-FA65-4A06-A177-8CCF7EBC8631}"/>
          </ac:spMkLst>
        </pc:spChg>
        <pc:spChg chg="add del">
          <ac:chgData name="Martin Rasmussen" userId="ec02958c-5f2b-408e-84b5-5c404eecead9" providerId="ADAL" clId="{C509ECC5-FE73-4E24-9164-C9C0E0C40FA0}" dt="2024-03-07T07:51:42.775" v="7812" actId="26606"/>
          <ac:spMkLst>
            <pc:docMk/>
            <pc:sldMk cId="1584852946" sldId="256"/>
            <ac:spMk id="68" creationId="{2CF7CF5F-D747-47B3-80B1-8392750446C6}"/>
          </ac:spMkLst>
        </pc:spChg>
        <pc:spChg chg="add del">
          <ac:chgData name="Martin Rasmussen" userId="ec02958c-5f2b-408e-84b5-5c404eecead9" providerId="ADAL" clId="{C509ECC5-FE73-4E24-9164-C9C0E0C40FA0}" dt="2024-03-07T07:51:42.775" v="7812" actId="26606"/>
          <ac:spMkLst>
            <pc:docMk/>
            <pc:sldMk cId="1584852946" sldId="256"/>
            <ac:spMk id="69" creationId="{820B6604-1FF9-43F5-AC47-3D41CB2F563B}"/>
          </ac:spMkLst>
        </pc:spChg>
        <pc:spChg chg="add del">
          <ac:chgData name="Martin Rasmussen" userId="ec02958c-5f2b-408e-84b5-5c404eecead9" providerId="ADAL" clId="{C509ECC5-FE73-4E24-9164-C9C0E0C40FA0}" dt="2024-03-07T07:51:42.775" v="7812" actId="26606"/>
          <ac:spMkLst>
            <pc:docMk/>
            <pc:sldMk cId="1584852946" sldId="256"/>
            <ac:spMk id="70" creationId="{CE1108CD-786E-4304-9504-9C5AD64829D2}"/>
          </ac:spMkLst>
        </pc:spChg>
        <pc:spChg chg="add del">
          <ac:chgData name="Martin Rasmussen" userId="ec02958c-5f2b-408e-84b5-5c404eecead9" providerId="ADAL" clId="{C509ECC5-FE73-4E24-9164-C9C0E0C40FA0}" dt="2024-03-07T07:51:42.775" v="7812" actId="26606"/>
          <ac:spMkLst>
            <pc:docMk/>
            <pc:sldMk cId="1584852946" sldId="256"/>
            <ac:spMk id="71" creationId="{F5240CE2-6217-45B8-8935-93F8861858BC}"/>
          </ac:spMkLst>
        </pc:spChg>
        <pc:spChg chg="add del">
          <ac:chgData name="Martin Rasmussen" userId="ec02958c-5f2b-408e-84b5-5c404eecead9" providerId="ADAL" clId="{C509ECC5-FE73-4E24-9164-C9C0E0C40FA0}" dt="2024-03-07T07:53:38.730" v="7855" actId="26606"/>
          <ac:spMkLst>
            <pc:docMk/>
            <pc:sldMk cId="1584852946" sldId="256"/>
            <ac:spMk id="73" creationId="{A8CCCB6D-5162-4AAE-A5E3-3AC55410DBCE}"/>
          </ac:spMkLst>
        </pc:spChg>
        <pc:spChg chg="add del">
          <ac:chgData name="Martin Rasmussen" userId="ec02958c-5f2b-408e-84b5-5c404eecead9" providerId="ADAL" clId="{C509ECC5-FE73-4E24-9164-C9C0E0C40FA0}" dt="2024-03-07T07:53:38.730" v="7855" actId="26606"/>
          <ac:spMkLst>
            <pc:docMk/>
            <pc:sldMk cId="1584852946" sldId="256"/>
            <ac:spMk id="74" creationId="{0BCD8C04-CC7B-40EF-82EB-E9821F79BB86}"/>
          </ac:spMkLst>
        </pc:spChg>
        <pc:grpChg chg="add del">
          <ac:chgData name="Martin Rasmussen" userId="ec02958c-5f2b-408e-84b5-5c404eecead9" providerId="ADAL" clId="{C509ECC5-FE73-4E24-9164-C9C0E0C40FA0}" dt="2024-03-07T07:58:14.299" v="8024" actId="26606"/>
          <ac:grpSpMkLst>
            <pc:docMk/>
            <pc:sldMk cId="1584852946" sldId="256"/>
            <ac:grpSpMk id="39" creationId="{0B139475-2B26-4CA9-9413-DE741E49F7BB}"/>
          </ac:grpSpMkLst>
        </pc:grpChg>
        <pc:grpChg chg="add del">
          <ac:chgData name="Martin Rasmussen" userId="ec02958c-5f2b-408e-84b5-5c404eecead9" providerId="ADAL" clId="{C509ECC5-FE73-4E24-9164-C9C0E0C40FA0}" dt="2024-03-07T07:51:06.785" v="7804" actId="26606"/>
          <ac:grpSpMkLst>
            <pc:docMk/>
            <pc:sldMk cId="1584852946" sldId="256"/>
            <ac:grpSpMk id="46" creationId="{06536C0D-2219-44F1-94EC-B9A56501DB36}"/>
          </ac:grpSpMkLst>
        </pc:grpChg>
        <pc:grpChg chg="add del">
          <ac:chgData name="Martin Rasmussen" userId="ec02958c-5f2b-408e-84b5-5c404eecead9" providerId="ADAL" clId="{C509ECC5-FE73-4E24-9164-C9C0E0C40FA0}" dt="2024-03-07T07:51:30.697" v="7810" actId="26606"/>
          <ac:grpSpMkLst>
            <pc:docMk/>
            <pc:sldMk cId="1584852946" sldId="256"/>
            <ac:grpSpMk id="60" creationId="{3BFA0782-E4B3-4AE1-904C-1068137609CA}"/>
          </ac:grpSpMkLst>
        </pc:grpChg>
        <pc:grpChg chg="add">
          <ac:chgData name="Martin Rasmussen" userId="ec02958c-5f2b-408e-84b5-5c404eecead9" providerId="ADAL" clId="{C509ECC5-FE73-4E24-9164-C9C0E0C40FA0}" dt="2024-03-07T07:58:14.299" v="8024" actId="26606"/>
          <ac:grpSpMkLst>
            <pc:docMk/>
            <pc:sldMk cId="1584852946" sldId="256"/>
            <ac:grpSpMk id="61" creationId="{63737881-458F-40AD-B72B-B57D267DC423}"/>
          </ac:grpSpMkLst>
        </pc:grpChg>
        <pc:grpChg chg="add del">
          <ac:chgData name="Martin Rasmussen" userId="ec02958c-5f2b-408e-84b5-5c404eecead9" providerId="ADAL" clId="{C509ECC5-FE73-4E24-9164-C9C0E0C40FA0}" dt="2024-03-07T07:51:30.697" v="7810" actId="26606"/>
          <ac:grpSpMkLst>
            <pc:docMk/>
            <pc:sldMk cId="1584852946" sldId="256"/>
            <ac:grpSpMk id="63" creationId="{2482B707-DAC7-4D8A-BA19-3771A51A641E}"/>
          </ac:grpSpMkLst>
        </pc:grpChg>
        <pc:picChg chg="add mod">
          <ac:chgData name="Martin Rasmussen" userId="ec02958c-5f2b-408e-84b5-5c404eecead9" providerId="ADAL" clId="{C509ECC5-FE73-4E24-9164-C9C0E0C40FA0}" dt="2024-03-12T09:06:07.869" v="8117" actId="14100"/>
          <ac:picMkLst>
            <pc:docMk/>
            <pc:sldMk cId="1584852946" sldId="256"/>
            <ac:picMk id="3" creationId="{F285B572-9556-1B86-FCCD-A456E6124A26}"/>
          </ac:picMkLst>
        </pc:picChg>
        <pc:picChg chg="add del mod ord">
          <ac:chgData name="Martin Rasmussen" userId="ec02958c-5f2b-408e-84b5-5c404eecead9" providerId="ADAL" clId="{C509ECC5-FE73-4E24-9164-C9C0E0C40FA0}" dt="2024-03-07T07:47:36.137" v="7786" actId="22"/>
          <ac:picMkLst>
            <pc:docMk/>
            <pc:sldMk cId="1584852946" sldId="256"/>
            <ac:picMk id="4" creationId="{CF8D09FE-2852-DBDC-A6B0-10EA6429B7D1}"/>
          </ac:picMkLst>
        </pc:picChg>
        <pc:picChg chg="add del mod ord">
          <ac:chgData name="Martin Rasmussen" userId="ec02958c-5f2b-408e-84b5-5c404eecead9" providerId="ADAL" clId="{C509ECC5-FE73-4E24-9164-C9C0E0C40FA0}" dt="2024-03-07T07:53:55.765" v="7856" actId="478"/>
          <ac:picMkLst>
            <pc:docMk/>
            <pc:sldMk cId="1584852946" sldId="256"/>
            <ac:picMk id="6" creationId="{1FE9EA83-8BCC-69DB-3623-C0D4F7D826D0}"/>
          </ac:picMkLst>
        </pc:picChg>
        <pc:picChg chg="add del mod ord">
          <ac:chgData name="Martin Rasmussen" userId="ec02958c-5f2b-408e-84b5-5c404eecead9" providerId="ADAL" clId="{C509ECC5-FE73-4E24-9164-C9C0E0C40FA0}" dt="2024-03-07T07:53:56.665" v="7857" actId="478"/>
          <ac:picMkLst>
            <pc:docMk/>
            <pc:sldMk cId="1584852946" sldId="256"/>
            <ac:picMk id="8" creationId="{30E8D2AB-1382-88CD-9A3E-D5DEEC77F12E}"/>
          </ac:picMkLst>
        </pc:picChg>
        <pc:picChg chg="add del">
          <ac:chgData name="Martin Rasmussen" userId="ec02958c-5f2b-408e-84b5-5c404eecead9" providerId="ADAL" clId="{C509ECC5-FE73-4E24-9164-C9C0E0C40FA0}" dt="2024-03-07T07:48:19.752" v="7789" actId="478"/>
          <ac:picMkLst>
            <pc:docMk/>
            <pc:sldMk cId="1584852946" sldId="256"/>
            <ac:picMk id="9" creationId="{2D6F40C1-7941-BF3C-3BDE-89C6AB8C9D4E}"/>
          </ac:picMkLst>
        </pc:picChg>
        <pc:picChg chg="add del mod ord">
          <ac:chgData name="Martin Rasmussen" userId="ec02958c-5f2b-408e-84b5-5c404eecead9" providerId="ADAL" clId="{C509ECC5-FE73-4E24-9164-C9C0E0C40FA0}" dt="2024-03-07T07:57:26.635" v="8015" actId="478"/>
          <ac:picMkLst>
            <pc:docMk/>
            <pc:sldMk cId="1584852946" sldId="256"/>
            <ac:picMk id="12" creationId="{10C81FF9-8533-BB26-C760-21BD6F878B4C}"/>
          </ac:picMkLst>
        </pc:picChg>
        <pc:picChg chg="del">
          <ac:chgData name="Martin Rasmussen" userId="ec02958c-5f2b-408e-84b5-5c404eecead9" providerId="ADAL" clId="{C509ECC5-FE73-4E24-9164-C9C0E0C40FA0}" dt="2024-03-07T07:48:18.777" v="7788" actId="478"/>
          <ac:picMkLst>
            <pc:docMk/>
            <pc:sldMk cId="1584852946" sldId="256"/>
            <ac:picMk id="13" creationId="{25B8A94D-C89E-7932-DD25-71CD9BA76672}"/>
          </ac:picMkLst>
        </pc:picChg>
        <pc:picChg chg="add del mod">
          <ac:chgData name="Martin Rasmussen" userId="ec02958c-5f2b-408e-84b5-5c404eecead9" providerId="ADAL" clId="{C509ECC5-FE73-4E24-9164-C9C0E0C40FA0}" dt="2024-03-12T09:04:51.518" v="8110" actId="478"/>
          <ac:picMkLst>
            <pc:docMk/>
            <pc:sldMk cId="1584852946" sldId="256"/>
            <ac:picMk id="21" creationId="{D31F71A1-4DDC-F0AB-B088-AA2B37EBB1DF}"/>
          </ac:picMkLst>
        </pc:picChg>
        <pc:picChg chg="add mod">
          <ac:chgData name="Martin Rasmussen" userId="ec02958c-5f2b-408e-84b5-5c404eecead9" providerId="ADAL" clId="{C509ECC5-FE73-4E24-9164-C9C0E0C40FA0}" dt="2024-03-07T07:58:42.804" v="8030" actId="1076"/>
          <ac:picMkLst>
            <pc:docMk/>
            <pc:sldMk cId="1584852946" sldId="256"/>
            <ac:picMk id="23" creationId="{C7D76956-4477-24CF-53BE-D20021CB5521}"/>
          </ac:picMkLst>
        </pc:picChg>
        <pc:picChg chg="add del mod">
          <ac:chgData name="Martin Rasmussen" userId="ec02958c-5f2b-408e-84b5-5c404eecead9" providerId="ADAL" clId="{C509ECC5-FE73-4E24-9164-C9C0E0C40FA0}" dt="2024-03-12T09:05:49.931" v="8115" actId="478"/>
          <ac:picMkLst>
            <pc:docMk/>
            <pc:sldMk cId="1584852946" sldId="256"/>
            <ac:picMk id="26" creationId="{19D8F5C7-1DE6-FF05-36BB-D862DC111DCF}"/>
          </ac:picMkLst>
        </pc:picChg>
      </pc:sldChg>
      <pc:sldChg chg="addSp delSp modSp mod">
        <pc:chgData name="Martin Rasmussen" userId="ec02958c-5f2b-408e-84b5-5c404eecead9" providerId="ADAL" clId="{C509ECC5-FE73-4E24-9164-C9C0E0C40FA0}" dt="2024-04-25T05:03:01.749" v="8543" actId="20577"/>
        <pc:sldMkLst>
          <pc:docMk/>
          <pc:sldMk cId="692173043" sldId="257"/>
        </pc:sldMkLst>
        <pc:spChg chg="mod">
          <ac:chgData name="Martin Rasmussen" userId="ec02958c-5f2b-408e-84b5-5c404eecead9" providerId="ADAL" clId="{C509ECC5-FE73-4E24-9164-C9C0E0C40FA0}" dt="2024-03-07T08:01:31.733" v="8089" actId="26606"/>
          <ac:spMkLst>
            <pc:docMk/>
            <pc:sldMk cId="692173043" sldId="257"/>
            <ac:spMk id="13" creationId="{DE5FA117-529C-4D47-2853-9671A8AE3E76}"/>
          </ac:spMkLst>
        </pc:spChg>
        <pc:spChg chg="mod ord">
          <ac:chgData name="Martin Rasmussen" userId="ec02958c-5f2b-408e-84b5-5c404eecead9" providerId="ADAL" clId="{C509ECC5-FE73-4E24-9164-C9C0E0C40FA0}" dt="2024-04-25T05:03:01.749" v="8543" actId="20577"/>
          <ac:spMkLst>
            <pc:docMk/>
            <pc:sldMk cId="692173043" sldId="257"/>
            <ac:spMk id="15" creationId="{EDFC4629-954B-43C4-DD63-FB66597A1088}"/>
          </ac:spMkLst>
        </pc:spChg>
        <pc:spChg chg="add del">
          <ac:chgData name="Martin Rasmussen" userId="ec02958c-5f2b-408e-84b5-5c404eecead9" providerId="ADAL" clId="{C509ECC5-FE73-4E24-9164-C9C0E0C40FA0}" dt="2024-03-07T08:00:44.393" v="8086" actId="26606"/>
          <ac:spMkLst>
            <pc:docMk/>
            <pc:sldMk cId="692173043" sldId="257"/>
            <ac:spMk id="71" creationId="{B34F5AD2-EDBD-4BBD-A55C-EAFFD0C7097A}"/>
          </ac:spMkLst>
        </pc:spChg>
        <pc:spChg chg="add del">
          <ac:chgData name="Martin Rasmussen" userId="ec02958c-5f2b-408e-84b5-5c404eecead9" providerId="ADAL" clId="{C509ECC5-FE73-4E24-9164-C9C0E0C40FA0}" dt="2024-03-07T08:00:44.393" v="8086" actId="26606"/>
          <ac:spMkLst>
            <pc:docMk/>
            <pc:sldMk cId="692173043" sldId="257"/>
            <ac:spMk id="73" creationId="{C3896A03-3945-419A-B66B-4EE266EDD152}"/>
          </ac:spMkLst>
        </pc:spChg>
        <pc:spChg chg="add del">
          <ac:chgData name="Martin Rasmussen" userId="ec02958c-5f2b-408e-84b5-5c404eecead9" providerId="ADAL" clId="{C509ECC5-FE73-4E24-9164-C9C0E0C40FA0}" dt="2024-03-07T08:00:44.393" v="8086" actId="26606"/>
          <ac:spMkLst>
            <pc:docMk/>
            <pc:sldMk cId="692173043" sldId="257"/>
            <ac:spMk id="75" creationId="{6832F003-FCA6-4CFB-A2EA-308F3AA257D1}"/>
          </ac:spMkLst>
        </pc:spChg>
        <pc:spChg chg="add del">
          <ac:chgData name="Martin Rasmussen" userId="ec02958c-5f2b-408e-84b5-5c404eecead9" providerId="ADAL" clId="{C509ECC5-FE73-4E24-9164-C9C0E0C40FA0}" dt="2024-03-07T08:01:31.743" v="8090" actId="26606"/>
          <ac:spMkLst>
            <pc:docMk/>
            <pc:sldMk cId="692173043" sldId="257"/>
            <ac:spMk id="82" creationId="{DD3981AC-7B61-4947-BCF3-F7AA7FA385B9}"/>
          </ac:spMkLst>
        </pc:spChg>
        <pc:spChg chg="add del">
          <ac:chgData name="Martin Rasmussen" userId="ec02958c-5f2b-408e-84b5-5c404eecead9" providerId="ADAL" clId="{C509ECC5-FE73-4E24-9164-C9C0E0C40FA0}" dt="2024-03-07T08:01:31.743" v="8090" actId="26606"/>
          <ac:spMkLst>
            <pc:docMk/>
            <pc:sldMk cId="692173043" sldId="257"/>
            <ac:spMk id="83" creationId="{9AA72BD9-2C5A-4EDC-931F-5AA08EACA0F3}"/>
          </ac:spMkLst>
        </pc:spChg>
        <pc:spChg chg="add del">
          <ac:chgData name="Martin Rasmussen" userId="ec02958c-5f2b-408e-84b5-5c404eecead9" providerId="ADAL" clId="{C509ECC5-FE73-4E24-9164-C9C0E0C40FA0}" dt="2024-03-07T08:01:31.743" v="8090" actId="26606"/>
          <ac:spMkLst>
            <pc:docMk/>
            <pc:sldMk cId="692173043" sldId="257"/>
            <ac:spMk id="84" creationId="{55D4142C-5077-457F-A6AD-3FECFDB39685}"/>
          </ac:spMkLst>
        </pc:spChg>
        <pc:spChg chg="add del">
          <ac:chgData name="Martin Rasmussen" userId="ec02958c-5f2b-408e-84b5-5c404eecead9" providerId="ADAL" clId="{C509ECC5-FE73-4E24-9164-C9C0E0C40FA0}" dt="2024-03-07T08:01:31.743" v="8090" actId="26606"/>
          <ac:spMkLst>
            <pc:docMk/>
            <pc:sldMk cId="692173043" sldId="257"/>
            <ac:spMk id="86" creationId="{7A5F0580-5EE9-419F-96EE-B6529EF6E7D0}"/>
          </ac:spMkLst>
        </pc:spChg>
        <pc:spChg chg="add">
          <ac:chgData name="Martin Rasmussen" userId="ec02958c-5f2b-408e-84b5-5c404eecead9" providerId="ADAL" clId="{C509ECC5-FE73-4E24-9164-C9C0E0C40FA0}" dt="2024-03-07T08:01:31.743" v="8090" actId="26606"/>
          <ac:spMkLst>
            <pc:docMk/>
            <pc:sldMk cId="692173043" sldId="257"/>
            <ac:spMk id="95" creationId="{55D4142C-5077-457F-A6AD-3FECFDB39685}"/>
          </ac:spMkLst>
        </pc:spChg>
        <pc:spChg chg="add">
          <ac:chgData name="Martin Rasmussen" userId="ec02958c-5f2b-408e-84b5-5c404eecead9" providerId="ADAL" clId="{C509ECC5-FE73-4E24-9164-C9C0E0C40FA0}" dt="2024-03-07T08:01:31.743" v="8090" actId="26606"/>
          <ac:spMkLst>
            <pc:docMk/>
            <pc:sldMk cId="692173043" sldId="257"/>
            <ac:spMk id="96" creationId="{9AA72BD9-2C5A-4EDC-931F-5AA08EACA0F3}"/>
          </ac:spMkLst>
        </pc:spChg>
        <pc:spChg chg="add">
          <ac:chgData name="Martin Rasmussen" userId="ec02958c-5f2b-408e-84b5-5c404eecead9" providerId="ADAL" clId="{C509ECC5-FE73-4E24-9164-C9C0E0C40FA0}" dt="2024-03-07T08:01:31.743" v="8090" actId="26606"/>
          <ac:spMkLst>
            <pc:docMk/>
            <pc:sldMk cId="692173043" sldId="257"/>
            <ac:spMk id="97" creationId="{7A5F0580-5EE9-419F-96EE-B6529EF6E7D0}"/>
          </ac:spMkLst>
        </pc:spChg>
        <pc:spChg chg="add">
          <ac:chgData name="Martin Rasmussen" userId="ec02958c-5f2b-408e-84b5-5c404eecead9" providerId="ADAL" clId="{C509ECC5-FE73-4E24-9164-C9C0E0C40FA0}" dt="2024-03-07T08:01:31.743" v="8090" actId="26606"/>
          <ac:spMkLst>
            <pc:docMk/>
            <pc:sldMk cId="692173043" sldId="257"/>
            <ac:spMk id="98" creationId="{DD3981AC-7B61-4947-BCF3-F7AA7FA385B9}"/>
          </ac:spMkLst>
        </pc:spChg>
        <pc:grpChg chg="add del">
          <ac:chgData name="Martin Rasmussen" userId="ec02958c-5f2b-408e-84b5-5c404eecead9" providerId="ADAL" clId="{C509ECC5-FE73-4E24-9164-C9C0E0C40FA0}" dt="2024-03-07T08:01:31.733" v="8089" actId="26606"/>
          <ac:grpSpMkLst>
            <pc:docMk/>
            <pc:sldMk cId="692173043" sldId="257"/>
            <ac:grpSpMk id="91" creationId="{A5AFD70F-20E3-55D2-E154-7D4FACFBB016}"/>
          </ac:grpSpMkLst>
        </pc:grpChg>
        <pc:picChg chg="add mod ord">
          <ac:chgData name="Martin Rasmussen" userId="ec02958c-5f2b-408e-84b5-5c404eecead9" providerId="ADAL" clId="{C509ECC5-FE73-4E24-9164-C9C0E0C40FA0}" dt="2024-03-07T08:01:31.733" v="8089" actId="26606"/>
          <ac:picMkLst>
            <pc:docMk/>
            <pc:sldMk cId="692173043" sldId="257"/>
            <ac:picMk id="3" creationId="{683BFCEA-6078-8E3E-64B0-45BEAB9B239A}"/>
          </ac:picMkLst>
        </pc:picChg>
        <pc:picChg chg="mod ord">
          <ac:chgData name="Martin Rasmussen" userId="ec02958c-5f2b-408e-84b5-5c404eecead9" providerId="ADAL" clId="{C509ECC5-FE73-4E24-9164-C9C0E0C40FA0}" dt="2024-03-07T08:00:57.275" v="8087" actId="1076"/>
          <ac:picMkLst>
            <pc:docMk/>
            <pc:sldMk cId="692173043" sldId="257"/>
            <ac:picMk id="9" creationId="{164DFAC6-E311-31FC-E599-B7F1EFDB0AC6}"/>
          </ac:picMkLst>
        </pc:picChg>
        <pc:picChg chg="del ord">
          <ac:chgData name="Martin Rasmussen" userId="ec02958c-5f2b-408e-84b5-5c404eecead9" providerId="ADAL" clId="{C509ECC5-FE73-4E24-9164-C9C0E0C40FA0}" dt="2024-03-07T08:01:34.832" v="8091" actId="478"/>
          <ac:picMkLst>
            <pc:docMk/>
            <pc:sldMk cId="692173043" sldId="257"/>
            <ac:picMk id="11" creationId="{1D7B711B-BC17-D3AA-5AF9-5C4F11A46A3B}"/>
          </ac:picMkLst>
        </pc:picChg>
        <pc:cxnChg chg="add del">
          <ac:chgData name="Martin Rasmussen" userId="ec02958c-5f2b-408e-84b5-5c404eecead9" providerId="ADAL" clId="{C509ECC5-FE73-4E24-9164-C9C0E0C40FA0}" dt="2024-03-07T08:00:44.373" v="8085" actId="26606"/>
          <ac:cxnSpMkLst>
            <pc:docMk/>
            <pc:sldMk cId="692173043" sldId="257"/>
            <ac:cxnSpMk id="80" creationId="{249EDD1B-F94D-B4E6-ACAA-566B9A26FDE3}"/>
          </ac:cxnSpMkLst>
        </pc:cxnChg>
      </pc:sldChg>
      <pc:sldChg chg="modSp mod">
        <pc:chgData name="Martin Rasmussen" userId="ec02958c-5f2b-408e-84b5-5c404eecead9" providerId="ADAL" clId="{C509ECC5-FE73-4E24-9164-C9C0E0C40FA0}" dt="2024-04-25T05:02:49.684" v="8542" actId="1076"/>
        <pc:sldMkLst>
          <pc:docMk/>
          <pc:sldMk cId="2188643712" sldId="258"/>
        </pc:sldMkLst>
        <pc:spChg chg="mod">
          <ac:chgData name="Martin Rasmussen" userId="ec02958c-5f2b-408e-84b5-5c404eecead9" providerId="ADAL" clId="{C509ECC5-FE73-4E24-9164-C9C0E0C40FA0}" dt="2024-04-25T05:02:49.684" v="8542" actId="1076"/>
          <ac:spMkLst>
            <pc:docMk/>
            <pc:sldMk cId="2188643712" sldId="258"/>
            <ac:spMk id="8" creationId="{7F38BD61-FAB1-1BC1-D2C8-65806AAB66BE}"/>
          </ac:spMkLst>
        </pc:spChg>
      </pc:sldChg>
      <pc:sldChg chg="addSp delSp modSp mod">
        <pc:chgData name="Martin Rasmussen" userId="ec02958c-5f2b-408e-84b5-5c404eecead9" providerId="ADAL" clId="{C509ECC5-FE73-4E24-9164-C9C0E0C40FA0}" dt="2024-02-28T12:26:02.990" v="107" actId="20577"/>
        <pc:sldMkLst>
          <pc:docMk/>
          <pc:sldMk cId="1358837871" sldId="260"/>
        </pc:sldMkLst>
        <pc:spChg chg="mod ord">
          <ac:chgData name="Martin Rasmussen" userId="ec02958c-5f2b-408e-84b5-5c404eecead9" providerId="ADAL" clId="{C509ECC5-FE73-4E24-9164-C9C0E0C40FA0}" dt="2024-02-28T12:26:02.990" v="107" actId="20577"/>
          <ac:spMkLst>
            <pc:docMk/>
            <pc:sldMk cId="1358837871" sldId="260"/>
            <ac:spMk id="2" creationId="{A58CD577-186C-206C-76FD-B07F5AB59EC4}"/>
          </ac:spMkLst>
        </pc:spChg>
        <pc:spChg chg="add del">
          <ac:chgData name="Martin Rasmussen" userId="ec02958c-5f2b-408e-84b5-5c404eecead9" providerId="ADAL" clId="{C509ECC5-FE73-4E24-9164-C9C0E0C40FA0}" dt="2024-02-28T12:24:22.394" v="49" actId="26606"/>
          <ac:spMkLst>
            <pc:docMk/>
            <pc:sldMk cId="1358837871" sldId="260"/>
            <ac:spMk id="19" creationId="{0671A8AE-40A1-4631-A6B8-581AFF065482}"/>
          </ac:spMkLst>
        </pc:spChg>
        <pc:spChg chg="add del">
          <ac:chgData name="Martin Rasmussen" userId="ec02958c-5f2b-408e-84b5-5c404eecead9" providerId="ADAL" clId="{C509ECC5-FE73-4E24-9164-C9C0E0C40FA0}" dt="2024-02-28T12:24:22.394" v="49" actId="26606"/>
          <ac:spMkLst>
            <pc:docMk/>
            <pc:sldMk cId="1358837871" sldId="260"/>
            <ac:spMk id="21" creationId="{AB58EF07-17C2-48CF-ABB0-EEF1F17CB8F0}"/>
          </ac:spMkLst>
        </pc:spChg>
        <pc:spChg chg="add del">
          <ac:chgData name="Martin Rasmussen" userId="ec02958c-5f2b-408e-84b5-5c404eecead9" providerId="ADAL" clId="{C509ECC5-FE73-4E24-9164-C9C0E0C40FA0}" dt="2024-02-28T12:24:22.394" v="49" actId="26606"/>
          <ac:spMkLst>
            <pc:docMk/>
            <pc:sldMk cId="1358837871" sldId="260"/>
            <ac:spMk id="23" creationId="{AF2F604E-43BE-4DC3-B983-E071523364F8}"/>
          </ac:spMkLst>
        </pc:spChg>
        <pc:spChg chg="add del">
          <ac:chgData name="Martin Rasmussen" userId="ec02958c-5f2b-408e-84b5-5c404eecead9" providerId="ADAL" clId="{C509ECC5-FE73-4E24-9164-C9C0E0C40FA0}" dt="2024-02-28T12:24:22.394" v="49" actId="26606"/>
          <ac:spMkLst>
            <pc:docMk/>
            <pc:sldMk cId="1358837871" sldId="260"/>
            <ac:spMk id="25" creationId="{08C9B587-E65E-4B52-B37C-ABEBB6E87928}"/>
          </ac:spMkLst>
        </pc:spChg>
        <pc:spChg chg="add del">
          <ac:chgData name="Martin Rasmussen" userId="ec02958c-5f2b-408e-84b5-5c404eecead9" providerId="ADAL" clId="{C509ECC5-FE73-4E24-9164-C9C0E0C40FA0}" dt="2024-02-28T12:24:22.394" v="49" actId="26606"/>
          <ac:spMkLst>
            <pc:docMk/>
            <pc:sldMk cId="1358837871" sldId="260"/>
            <ac:spMk id="30" creationId="{6753252F-4873-4F63-801D-CC719279A7D5}"/>
          </ac:spMkLst>
        </pc:spChg>
        <pc:spChg chg="add del">
          <ac:chgData name="Martin Rasmussen" userId="ec02958c-5f2b-408e-84b5-5c404eecead9" providerId="ADAL" clId="{C509ECC5-FE73-4E24-9164-C9C0E0C40FA0}" dt="2024-02-28T12:24:22.394" v="49" actId="26606"/>
          <ac:spMkLst>
            <pc:docMk/>
            <pc:sldMk cId="1358837871" sldId="260"/>
            <ac:spMk id="32" creationId="{047C8CCB-F95D-4249-92DD-651249D3535A}"/>
          </ac:spMkLst>
        </pc:spChg>
        <pc:picChg chg="mod">
          <ac:chgData name="Martin Rasmussen" userId="ec02958c-5f2b-408e-84b5-5c404eecead9" providerId="ADAL" clId="{C509ECC5-FE73-4E24-9164-C9C0E0C40FA0}" dt="2024-02-28T12:24:22.394" v="49" actId="26606"/>
          <ac:picMkLst>
            <pc:docMk/>
            <pc:sldMk cId="1358837871" sldId="260"/>
            <ac:picMk id="4" creationId="{0E193F48-FC6D-B03D-5A25-12DA950ADAC8}"/>
          </ac:picMkLst>
        </pc:picChg>
        <pc:picChg chg="mod">
          <ac:chgData name="Martin Rasmussen" userId="ec02958c-5f2b-408e-84b5-5c404eecead9" providerId="ADAL" clId="{C509ECC5-FE73-4E24-9164-C9C0E0C40FA0}" dt="2024-02-28T12:24:22.394" v="49" actId="26606"/>
          <ac:picMkLst>
            <pc:docMk/>
            <pc:sldMk cId="1358837871" sldId="260"/>
            <ac:picMk id="5" creationId="{6C9C5D91-E55C-6F82-5B6F-BB99018A584E}"/>
          </ac:picMkLst>
        </pc:picChg>
        <pc:picChg chg="mod ord">
          <ac:chgData name="Martin Rasmussen" userId="ec02958c-5f2b-408e-84b5-5c404eecead9" providerId="ADAL" clId="{C509ECC5-FE73-4E24-9164-C9C0E0C40FA0}" dt="2024-02-28T12:24:22.394" v="49" actId="26606"/>
          <ac:picMkLst>
            <pc:docMk/>
            <pc:sldMk cId="1358837871" sldId="260"/>
            <ac:picMk id="6" creationId="{E6CA1133-74F8-6860-BCD1-7DF21EA81BB4}"/>
          </ac:picMkLst>
        </pc:picChg>
        <pc:picChg chg="mod">
          <ac:chgData name="Martin Rasmussen" userId="ec02958c-5f2b-408e-84b5-5c404eecead9" providerId="ADAL" clId="{C509ECC5-FE73-4E24-9164-C9C0E0C40FA0}" dt="2024-02-28T12:24:22.394" v="49" actId="26606"/>
          <ac:picMkLst>
            <pc:docMk/>
            <pc:sldMk cId="1358837871" sldId="260"/>
            <ac:picMk id="7" creationId="{E28579F4-4F2C-8025-13E3-4ACEDE2D3D8A}"/>
          </ac:picMkLst>
        </pc:picChg>
        <pc:picChg chg="add del mod ord">
          <ac:chgData name="Martin Rasmussen" userId="ec02958c-5f2b-408e-84b5-5c404eecead9" providerId="ADAL" clId="{C509ECC5-FE73-4E24-9164-C9C0E0C40FA0}" dt="2024-02-28T12:24:45.168" v="53" actId="478"/>
          <ac:picMkLst>
            <pc:docMk/>
            <pc:sldMk cId="1358837871" sldId="260"/>
            <ac:picMk id="8" creationId="{EA54BC5F-8A2A-4CCD-C746-ABE787EB71C2}"/>
          </ac:picMkLst>
        </pc:picChg>
      </pc:sldChg>
      <pc:sldChg chg="modSp mod ord">
        <pc:chgData name="Martin Rasmussen" userId="ec02958c-5f2b-408e-84b5-5c404eecead9" providerId="ADAL" clId="{C509ECC5-FE73-4E24-9164-C9C0E0C40FA0}" dt="2024-03-05T09:29:17.837" v="3668" actId="20577"/>
        <pc:sldMkLst>
          <pc:docMk/>
          <pc:sldMk cId="4120333609" sldId="261"/>
        </pc:sldMkLst>
        <pc:spChg chg="mod">
          <ac:chgData name="Martin Rasmussen" userId="ec02958c-5f2b-408e-84b5-5c404eecead9" providerId="ADAL" clId="{C509ECC5-FE73-4E24-9164-C9C0E0C40FA0}" dt="2024-02-28T14:04:17.710" v="525" actId="20577"/>
          <ac:spMkLst>
            <pc:docMk/>
            <pc:sldMk cId="4120333609" sldId="261"/>
            <ac:spMk id="2" creationId="{A58CD577-186C-206C-76FD-B07F5AB59EC4}"/>
          </ac:spMkLst>
        </pc:spChg>
        <pc:spChg chg="mod">
          <ac:chgData name="Martin Rasmussen" userId="ec02958c-5f2b-408e-84b5-5c404eecead9" providerId="ADAL" clId="{C509ECC5-FE73-4E24-9164-C9C0E0C40FA0}" dt="2024-03-05T09:29:17.837" v="3668" actId="20577"/>
          <ac:spMkLst>
            <pc:docMk/>
            <pc:sldMk cId="4120333609" sldId="261"/>
            <ac:spMk id="7" creationId="{21BEE00F-5C90-C47D-918A-A15F084614A1}"/>
          </ac:spMkLst>
        </pc:spChg>
      </pc:sldChg>
      <pc:sldChg chg="addSp modSp mod ord">
        <pc:chgData name="Martin Rasmussen" userId="ec02958c-5f2b-408e-84b5-5c404eecead9" providerId="ADAL" clId="{C509ECC5-FE73-4E24-9164-C9C0E0C40FA0}" dt="2024-04-25T05:07:43.334" v="8780" actId="1076"/>
        <pc:sldMkLst>
          <pc:docMk/>
          <pc:sldMk cId="1391442740" sldId="262"/>
        </pc:sldMkLst>
        <pc:spChg chg="mod">
          <ac:chgData name="Martin Rasmussen" userId="ec02958c-5f2b-408e-84b5-5c404eecead9" providerId="ADAL" clId="{C509ECC5-FE73-4E24-9164-C9C0E0C40FA0}" dt="2024-04-25T05:05:49.968" v="8594" actId="20577"/>
          <ac:spMkLst>
            <pc:docMk/>
            <pc:sldMk cId="1391442740" sldId="262"/>
            <ac:spMk id="2" creationId="{A58CD577-186C-206C-76FD-B07F5AB59EC4}"/>
          </ac:spMkLst>
        </pc:spChg>
        <pc:spChg chg="add mod">
          <ac:chgData name="Martin Rasmussen" userId="ec02958c-5f2b-408e-84b5-5c404eecead9" providerId="ADAL" clId="{C509ECC5-FE73-4E24-9164-C9C0E0C40FA0}" dt="2024-03-06T12:10:09.859" v="5769" actId="20577"/>
          <ac:spMkLst>
            <pc:docMk/>
            <pc:sldMk cId="1391442740" sldId="262"/>
            <ac:spMk id="6" creationId="{A2C7C0AD-4D81-B959-4AC1-7C636F5B04C5}"/>
          </ac:spMkLst>
        </pc:spChg>
        <pc:spChg chg="add mod">
          <ac:chgData name="Martin Rasmussen" userId="ec02958c-5f2b-408e-84b5-5c404eecead9" providerId="ADAL" clId="{C509ECC5-FE73-4E24-9164-C9C0E0C40FA0}" dt="2024-04-25T05:07:43.334" v="8780" actId="1076"/>
          <ac:spMkLst>
            <pc:docMk/>
            <pc:sldMk cId="1391442740" sldId="262"/>
            <ac:spMk id="9" creationId="{695D3F11-A325-B767-8DFD-3CD87C24376F}"/>
          </ac:spMkLst>
        </pc:spChg>
      </pc:sldChg>
      <pc:sldChg chg="delSp modSp mod">
        <pc:chgData name="Martin Rasmussen" userId="ec02958c-5f2b-408e-84b5-5c404eecead9" providerId="ADAL" clId="{C509ECC5-FE73-4E24-9164-C9C0E0C40FA0}" dt="2024-03-05T09:11:41.408" v="2733" actId="207"/>
        <pc:sldMkLst>
          <pc:docMk/>
          <pc:sldMk cId="4134113772" sldId="263"/>
        </pc:sldMkLst>
        <pc:spChg chg="mod">
          <ac:chgData name="Martin Rasmussen" userId="ec02958c-5f2b-408e-84b5-5c404eecead9" providerId="ADAL" clId="{C509ECC5-FE73-4E24-9164-C9C0E0C40FA0}" dt="2024-03-05T09:11:41.408" v="2733" actId="207"/>
          <ac:spMkLst>
            <pc:docMk/>
            <pc:sldMk cId="4134113772" sldId="263"/>
            <ac:spMk id="2" creationId="{A58CD577-186C-206C-76FD-B07F5AB59EC4}"/>
          </ac:spMkLst>
        </pc:spChg>
        <pc:spChg chg="del">
          <ac:chgData name="Martin Rasmussen" userId="ec02958c-5f2b-408e-84b5-5c404eecead9" providerId="ADAL" clId="{C509ECC5-FE73-4E24-9164-C9C0E0C40FA0}" dt="2024-03-01T12:15:53.354" v="1581" actId="478"/>
          <ac:spMkLst>
            <pc:docMk/>
            <pc:sldMk cId="4134113772" sldId="263"/>
            <ac:spMk id="6" creationId="{DE61A3A8-9632-2E5C-117E-FFD4ED221120}"/>
          </ac:spMkLst>
        </pc:spChg>
        <pc:spChg chg="mod">
          <ac:chgData name="Martin Rasmussen" userId="ec02958c-5f2b-408e-84b5-5c404eecead9" providerId="ADAL" clId="{C509ECC5-FE73-4E24-9164-C9C0E0C40FA0}" dt="2024-02-28T14:03:36.764" v="524" actId="20577"/>
          <ac:spMkLst>
            <pc:docMk/>
            <pc:sldMk cId="4134113772" sldId="263"/>
            <ac:spMk id="8" creationId="{B003CFA9-593A-80FB-3EBB-8371201D5E5C}"/>
          </ac:spMkLst>
        </pc:spChg>
        <pc:spChg chg="del">
          <ac:chgData name="Martin Rasmussen" userId="ec02958c-5f2b-408e-84b5-5c404eecead9" providerId="ADAL" clId="{C509ECC5-FE73-4E24-9164-C9C0E0C40FA0}" dt="2024-03-05T09:11:24.407" v="2724" actId="478"/>
          <ac:spMkLst>
            <pc:docMk/>
            <pc:sldMk cId="4134113772" sldId="263"/>
            <ac:spMk id="9" creationId="{FA437EB8-9288-B4A4-AF12-C2937C313F1C}"/>
          </ac:spMkLst>
        </pc:spChg>
        <pc:spChg chg="del mod">
          <ac:chgData name="Martin Rasmussen" userId="ec02958c-5f2b-408e-84b5-5c404eecead9" providerId="ADAL" clId="{C509ECC5-FE73-4E24-9164-C9C0E0C40FA0}" dt="2024-03-05T09:11:26.670" v="2726" actId="478"/>
          <ac:spMkLst>
            <pc:docMk/>
            <pc:sldMk cId="4134113772" sldId="263"/>
            <ac:spMk id="13" creationId="{F4F0D674-B276-6C17-E84A-A0DEDDFDC46C}"/>
          </ac:spMkLst>
        </pc:spChg>
        <pc:spChg chg="del">
          <ac:chgData name="Martin Rasmussen" userId="ec02958c-5f2b-408e-84b5-5c404eecead9" providerId="ADAL" clId="{C509ECC5-FE73-4E24-9164-C9C0E0C40FA0}" dt="2024-03-05T09:11:27.611" v="2727" actId="478"/>
          <ac:spMkLst>
            <pc:docMk/>
            <pc:sldMk cId="4134113772" sldId="263"/>
            <ac:spMk id="15" creationId="{CD6F4C72-50BD-ED1F-3E15-7A80B66800F6}"/>
          </ac:spMkLst>
        </pc:spChg>
      </pc:sldChg>
      <pc:sldChg chg="modSp mod">
        <pc:chgData name="Martin Rasmussen" userId="ec02958c-5f2b-408e-84b5-5c404eecead9" providerId="ADAL" clId="{C509ECC5-FE73-4E24-9164-C9C0E0C40FA0}" dt="2024-03-01T10:40:13.895" v="1577" actId="1076"/>
        <pc:sldMkLst>
          <pc:docMk/>
          <pc:sldMk cId="1433571420" sldId="264"/>
        </pc:sldMkLst>
        <pc:spChg chg="mod">
          <ac:chgData name="Martin Rasmussen" userId="ec02958c-5f2b-408e-84b5-5c404eecead9" providerId="ADAL" clId="{C509ECC5-FE73-4E24-9164-C9C0E0C40FA0}" dt="2024-02-28T10:41:42.020" v="2" actId="14100"/>
          <ac:spMkLst>
            <pc:docMk/>
            <pc:sldMk cId="1433571420" sldId="264"/>
            <ac:spMk id="2" creationId="{A58CD577-186C-206C-76FD-B07F5AB59EC4}"/>
          </ac:spMkLst>
        </pc:spChg>
        <pc:spChg chg="mod">
          <ac:chgData name="Martin Rasmussen" userId="ec02958c-5f2b-408e-84b5-5c404eecead9" providerId="ADAL" clId="{C509ECC5-FE73-4E24-9164-C9C0E0C40FA0}" dt="2024-03-01T10:40:13.895" v="1577" actId="1076"/>
          <ac:spMkLst>
            <pc:docMk/>
            <pc:sldMk cId="1433571420" sldId="264"/>
            <ac:spMk id="3" creationId="{A7E51270-8360-7B7D-62EF-4A147C9DCA63}"/>
          </ac:spMkLst>
        </pc:spChg>
      </pc:sldChg>
      <pc:sldChg chg="modSp mod ord">
        <pc:chgData name="Martin Rasmussen" userId="ec02958c-5f2b-408e-84b5-5c404eecead9" providerId="ADAL" clId="{C509ECC5-FE73-4E24-9164-C9C0E0C40FA0}" dt="2024-03-01T10:40:37.060" v="1580" actId="1076"/>
        <pc:sldMkLst>
          <pc:docMk/>
          <pc:sldMk cId="2346454948" sldId="266"/>
        </pc:sldMkLst>
        <pc:picChg chg="mod">
          <ac:chgData name="Martin Rasmussen" userId="ec02958c-5f2b-408e-84b5-5c404eecead9" providerId="ADAL" clId="{C509ECC5-FE73-4E24-9164-C9C0E0C40FA0}" dt="2024-02-28T10:43:08.119" v="15" actId="1076"/>
          <ac:picMkLst>
            <pc:docMk/>
            <pc:sldMk cId="2346454948" sldId="266"/>
            <ac:picMk id="5" creationId="{6C9C5D91-E55C-6F82-5B6F-BB99018A584E}"/>
          </ac:picMkLst>
        </pc:picChg>
        <pc:picChg chg="mod">
          <ac:chgData name="Martin Rasmussen" userId="ec02958c-5f2b-408e-84b5-5c404eecead9" providerId="ADAL" clId="{C509ECC5-FE73-4E24-9164-C9C0E0C40FA0}" dt="2024-03-01T10:40:37.060" v="1580" actId="1076"/>
          <ac:picMkLst>
            <pc:docMk/>
            <pc:sldMk cId="2346454948" sldId="266"/>
            <ac:picMk id="6" creationId="{7B175DDE-9179-FAD7-624F-87D0F476DE04}"/>
          </ac:picMkLst>
        </pc:picChg>
      </pc:sldChg>
      <pc:sldChg chg="ord">
        <pc:chgData name="Martin Rasmussen" userId="ec02958c-5f2b-408e-84b5-5c404eecead9" providerId="ADAL" clId="{C509ECC5-FE73-4E24-9164-C9C0E0C40FA0}" dt="2024-02-28T10:41:34.376" v="1"/>
        <pc:sldMkLst>
          <pc:docMk/>
          <pc:sldMk cId="348880030" sldId="267"/>
        </pc:sldMkLst>
      </pc:sldChg>
      <pc:sldChg chg="del">
        <pc:chgData name="Martin Rasmussen" userId="ec02958c-5f2b-408e-84b5-5c404eecead9" providerId="ADAL" clId="{C509ECC5-FE73-4E24-9164-C9C0E0C40FA0}" dt="2024-03-05T09:14:05.793" v="2744" actId="47"/>
        <pc:sldMkLst>
          <pc:docMk/>
          <pc:sldMk cId="132794236" sldId="271"/>
        </pc:sldMkLst>
      </pc:sldChg>
      <pc:sldChg chg="del">
        <pc:chgData name="Martin Rasmussen" userId="ec02958c-5f2b-408e-84b5-5c404eecead9" providerId="ADAL" clId="{C509ECC5-FE73-4E24-9164-C9C0E0C40FA0}" dt="2024-03-05T09:14:10.457" v="2746" actId="47"/>
        <pc:sldMkLst>
          <pc:docMk/>
          <pc:sldMk cId="2923029404" sldId="273"/>
        </pc:sldMkLst>
      </pc:sldChg>
      <pc:sldChg chg="del">
        <pc:chgData name="Martin Rasmussen" userId="ec02958c-5f2b-408e-84b5-5c404eecead9" providerId="ADAL" clId="{C509ECC5-FE73-4E24-9164-C9C0E0C40FA0}" dt="2024-03-07T07:40:01.600" v="7741" actId="47"/>
        <pc:sldMkLst>
          <pc:docMk/>
          <pc:sldMk cId="2199738728" sldId="274"/>
        </pc:sldMkLst>
      </pc:sldChg>
      <pc:sldChg chg="del">
        <pc:chgData name="Martin Rasmussen" userId="ec02958c-5f2b-408e-84b5-5c404eecead9" providerId="ADAL" clId="{C509ECC5-FE73-4E24-9164-C9C0E0C40FA0}" dt="2024-03-05T09:14:23.375" v="2751" actId="47"/>
        <pc:sldMkLst>
          <pc:docMk/>
          <pc:sldMk cId="3192556471" sldId="275"/>
        </pc:sldMkLst>
      </pc:sldChg>
      <pc:sldChg chg="del">
        <pc:chgData name="Martin Rasmussen" userId="ec02958c-5f2b-408e-84b5-5c404eecead9" providerId="ADAL" clId="{C509ECC5-FE73-4E24-9164-C9C0E0C40FA0}" dt="2024-03-05T09:14:24.506" v="2752" actId="47"/>
        <pc:sldMkLst>
          <pc:docMk/>
          <pc:sldMk cId="3193198347" sldId="276"/>
        </pc:sldMkLst>
      </pc:sldChg>
      <pc:sldChg chg="del">
        <pc:chgData name="Martin Rasmussen" userId="ec02958c-5f2b-408e-84b5-5c404eecead9" providerId="ADAL" clId="{C509ECC5-FE73-4E24-9164-C9C0E0C40FA0}" dt="2024-03-05T09:14:08.793" v="2745" actId="47"/>
        <pc:sldMkLst>
          <pc:docMk/>
          <pc:sldMk cId="311185941" sldId="277"/>
        </pc:sldMkLst>
      </pc:sldChg>
      <pc:sldChg chg="del">
        <pc:chgData name="Martin Rasmussen" userId="ec02958c-5f2b-408e-84b5-5c404eecead9" providerId="ADAL" clId="{C509ECC5-FE73-4E24-9164-C9C0E0C40FA0}" dt="2024-03-05T09:14:11.807" v="2747" actId="47"/>
        <pc:sldMkLst>
          <pc:docMk/>
          <pc:sldMk cId="2791392160" sldId="278"/>
        </pc:sldMkLst>
      </pc:sldChg>
      <pc:sldChg chg="del">
        <pc:chgData name="Martin Rasmussen" userId="ec02958c-5f2b-408e-84b5-5c404eecead9" providerId="ADAL" clId="{C509ECC5-FE73-4E24-9164-C9C0E0C40FA0}" dt="2024-03-05T09:14:13.335" v="2748" actId="47"/>
        <pc:sldMkLst>
          <pc:docMk/>
          <pc:sldMk cId="874361145" sldId="280"/>
        </pc:sldMkLst>
      </pc:sldChg>
      <pc:sldChg chg="del">
        <pc:chgData name="Martin Rasmussen" userId="ec02958c-5f2b-408e-84b5-5c404eecead9" providerId="ADAL" clId="{C509ECC5-FE73-4E24-9164-C9C0E0C40FA0}" dt="2024-03-05T09:14:19.411" v="2749" actId="47"/>
        <pc:sldMkLst>
          <pc:docMk/>
          <pc:sldMk cId="3912373814" sldId="281"/>
        </pc:sldMkLst>
      </pc:sldChg>
      <pc:sldChg chg="addSp delSp modSp add mod setBg delDesignElem">
        <pc:chgData name="Martin Rasmussen" userId="ec02958c-5f2b-408e-84b5-5c404eecead9" providerId="ADAL" clId="{C509ECC5-FE73-4E24-9164-C9C0E0C40FA0}" dt="2024-03-07T07:43:20.065" v="7759" actId="13822"/>
        <pc:sldMkLst>
          <pc:docMk/>
          <pc:sldMk cId="264726262" sldId="282"/>
        </pc:sldMkLst>
        <pc:spChg chg="mod ord">
          <ac:chgData name="Martin Rasmussen" userId="ec02958c-5f2b-408e-84b5-5c404eecead9" providerId="ADAL" clId="{C509ECC5-FE73-4E24-9164-C9C0E0C40FA0}" dt="2024-03-07T07:43:08.467" v="7756" actId="166"/>
          <ac:spMkLst>
            <pc:docMk/>
            <pc:sldMk cId="264726262" sldId="282"/>
            <ac:spMk id="2" creationId="{DA4A45FF-91DD-BBB0-E5CB-B65B3F9F4711}"/>
          </ac:spMkLst>
        </pc:spChg>
        <pc:spChg chg="add mod">
          <ac:chgData name="Martin Rasmussen" userId="ec02958c-5f2b-408e-84b5-5c404eecead9" providerId="ADAL" clId="{C509ECC5-FE73-4E24-9164-C9C0E0C40FA0}" dt="2024-03-07T07:43:20.065" v="7759" actId="13822"/>
          <ac:spMkLst>
            <pc:docMk/>
            <pc:sldMk cId="264726262" sldId="282"/>
            <ac:spMk id="3" creationId="{74CC84A1-6AFC-CF04-B9F0-D423A13C07C3}"/>
          </ac:spMkLst>
        </pc:spChg>
        <pc:spChg chg="del">
          <ac:chgData name="Martin Rasmussen" userId="ec02958c-5f2b-408e-84b5-5c404eecead9" providerId="ADAL" clId="{C509ECC5-FE73-4E24-9164-C9C0E0C40FA0}" dt="2024-03-07T07:41:12.852" v="7743"/>
          <ac:spMkLst>
            <pc:docMk/>
            <pc:sldMk cId="264726262" sldId="282"/>
            <ac:spMk id="12" creationId="{09A1C012-8297-4361-ACE8-A2509FB18911}"/>
          </ac:spMkLst>
        </pc:spChg>
        <pc:spChg chg="del">
          <ac:chgData name="Martin Rasmussen" userId="ec02958c-5f2b-408e-84b5-5c404eecead9" providerId="ADAL" clId="{C509ECC5-FE73-4E24-9164-C9C0E0C40FA0}" dt="2024-03-07T07:41:12.852" v="7743"/>
          <ac:spMkLst>
            <pc:docMk/>
            <pc:sldMk cId="264726262" sldId="282"/>
            <ac:spMk id="14" creationId="{4AA13AD3-0A4F-475A-BEBB-DEEFF5C096C3}"/>
          </ac:spMkLst>
        </pc:spChg>
        <pc:spChg chg="del">
          <ac:chgData name="Martin Rasmussen" userId="ec02958c-5f2b-408e-84b5-5c404eecead9" providerId="ADAL" clId="{C509ECC5-FE73-4E24-9164-C9C0E0C40FA0}" dt="2024-03-07T07:41:12.852" v="7743"/>
          <ac:spMkLst>
            <pc:docMk/>
            <pc:sldMk cId="264726262" sldId="282"/>
            <ac:spMk id="16" creationId="{D65E0E3C-32F3-480B-9842-7611BBE2EE9F}"/>
          </ac:spMkLst>
        </pc:spChg>
      </pc:sldChg>
      <pc:sldChg chg="del">
        <pc:chgData name="Martin Rasmussen" userId="ec02958c-5f2b-408e-84b5-5c404eecead9" providerId="ADAL" clId="{C509ECC5-FE73-4E24-9164-C9C0E0C40FA0}" dt="2024-03-05T09:14:21.474" v="2750" actId="47"/>
        <pc:sldMkLst>
          <pc:docMk/>
          <pc:sldMk cId="1710709533" sldId="282"/>
        </pc:sldMkLst>
      </pc:sldChg>
      <pc:sldChg chg="del">
        <pc:chgData name="Martin Rasmussen" userId="ec02958c-5f2b-408e-84b5-5c404eecead9" providerId="ADAL" clId="{C509ECC5-FE73-4E24-9164-C9C0E0C40FA0}" dt="2024-03-05T09:14:25.403" v="2753" actId="47"/>
        <pc:sldMkLst>
          <pc:docMk/>
          <pc:sldMk cId="3824673411" sldId="283"/>
        </pc:sldMkLst>
      </pc:sldChg>
      <pc:sldChg chg="del">
        <pc:chgData name="Martin Rasmussen" userId="ec02958c-5f2b-408e-84b5-5c404eecead9" providerId="ADAL" clId="{C509ECC5-FE73-4E24-9164-C9C0E0C40FA0}" dt="2024-03-05T09:14:27.447" v="2754" actId="47"/>
        <pc:sldMkLst>
          <pc:docMk/>
          <pc:sldMk cId="3011126288" sldId="284"/>
        </pc:sldMkLst>
      </pc:sldChg>
      <pc:sldChg chg="del">
        <pc:chgData name="Martin Rasmussen" userId="ec02958c-5f2b-408e-84b5-5c404eecead9" providerId="ADAL" clId="{C509ECC5-FE73-4E24-9164-C9C0E0C40FA0}" dt="2024-03-05T09:14:32.335" v="2755" actId="47"/>
        <pc:sldMkLst>
          <pc:docMk/>
          <pc:sldMk cId="3177485979" sldId="285"/>
        </pc:sldMkLst>
      </pc:sldChg>
      <pc:sldChg chg="del">
        <pc:chgData name="Martin Rasmussen" userId="ec02958c-5f2b-408e-84b5-5c404eecead9" providerId="ADAL" clId="{C509ECC5-FE73-4E24-9164-C9C0E0C40FA0}" dt="2024-04-25T05:08:36.731" v="8781" actId="2696"/>
        <pc:sldMkLst>
          <pc:docMk/>
          <pc:sldMk cId="4232432576" sldId="288"/>
        </pc:sldMkLst>
      </pc:sldChg>
      <pc:sldChg chg="ord">
        <pc:chgData name="Martin Rasmussen" userId="ec02958c-5f2b-408e-84b5-5c404eecead9" providerId="ADAL" clId="{C509ECC5-FE73-4E24-9164-C9C0E0C40FA0}" dt="2024-02-28T12:27:50.834" v="110"/>
        <pc:sldMkLst>
          <pc:docMk/>
          <pc:sldMk cId="4267553754" sldId="289"/>
        </pc:sldMkLst>
      </pc:sldChg>
      <pc:sldChg chg="addSp delSp modSp del mod">
        <pc:chgData name="Martin Rasmussen" userId="ec02958c-5f2b-408e-84b5-5c404eecead9" providerId="ADAL" clId="{C509ECC5-FE73-4E24-9164-C9C0E0C40FA0}" dt="2024-03-07T07:42:17.289" v="7751" actId="47"/>
        <pc:sldMkLst>
          <pc:docMk/>
          <pc:sldMk cId="1597551607" sldId="290"/>
        </pc:sldMkLst>
        <pc:spChg chg="mod">
          <ac:chgData name="Martin Rasmussen" userId="ec02958c-5f2b-408e-84b5-5c404eecead9" providerId="ADAL" clId="{C509ECC5-FE73-4E24-9164-C9C0E0C40FA0}" dt="2024-03-07T07:42:10.900" v="7750" actId="26606"/>
          <ac:spMkLst>
            <pc:docMk/>
            <pc:sldMk cId="1597551607" sldId="290"/>
            <ac:spMk id="2" creationId="{A58CD577-186C-206C-76FD-B07F5AB59EC4}"/>
          </ac:spMkLst>
        </pc:spChg>
        <pc:spChg chg="mod ord">
          <ac:chgData name="Martin Rasmussen" userId="ec02958c-5f2b-408e-84b5-5c404eecead9" providerId="ADAL" clId="{C509ECC5-FE73-4E24-9164-C9C0E0C40FA0}" dt="2024-03-07T07:42:10.900" v="7750" actId="26606"/>
          <ac:spMkLst>
            <pc:docMk/>
            <pc:sldMk cId="1597551607" sldId="290"/>
            <ac:spMk id="9" creationId="{2F84EE0F-73F7-32E1-A79A-000CBD6AF14D}"/>
          </ac:spMkLst>
        </pc:spChg>
        <pc:spChg chg="del">
          <ac:chgData name="Martin Rasmussen" userId="ec02958c-5f2b-408e-84b5-5c404eecead9" providerId="ADAL" clId="{C509ECC5-FE73-4E24-9164-C9C0E0C40FA0}" dt="2024-03-07T07:41:53.619" v="7747" actId="26606"/>
          <ac:spMkLst>
            <pc:docMk/>
            <pc:sldMk cId="1597551607" sldId="290"/>
            <ac:spMk id="10" creationId="{B34F5AD2-EDBD-4BBD-A55C-EAFFD0C7097A}"/>
          </ac:spMkLst>
        </pc:spChg>
        <pc:spChg chg="del">
          <ac:chgData name="Martin Rasmussen" userId="ec02958c-5f2b-408e-84b5-5c404eecead9" providerId="ADAL" clId="{C509ECC5-FE73-4E24-9164-C9C0E0C40FA0}" dt="2024-03-07T07:41:53.619" v="7747" actId="26606"/>
          <ac:spMkLst>
            <pc:docMk/>
            <pc:sldMk cId="1597551607" sldId="290"/>
            <ac:spMk id="12" creationId="{C3896A03-3945-419A-B66B-4EE266EDD152}"/>
          </ac:spMkLst>
        </pc:spChg>
        <pc:spChg chg="del">
          <ac:chgData name="Martin Rasmussen" userId="ec02958c-5f2b-408e-84b5-5c404eecead9" providerId="ADAL" clId="{C509ECC5-FE73-4E24-9164-C9C0E0C40FA0}" dt="2024-03-07T07:41:53.619" v="7747" actId="26606"/>
          <ac:spMkLst>
            <pc:docMk/>
            <pc:sldMk cId="1597551607" sldId="290"/>
            <ac:spMk id="14" creationId="{6832F003-FCA6-4CFB-A2EA-308F3AA257D1}"/>
          </ac:spMkLst>
        </pc:spChg>
        <pc:spChg chg="add del">
          <ac:chgData name="Martin Rasmussen" userId="ec02958c-5f2b-408e-84b5-5c404eecead9" providerId="ADAL" clId="{C509ECC5-FE73-4E24-9164-C9C0E0C40FA0}" dt="2024-03-07T07:42:10.900" v="7750" actId="26606"/>
          <ac:spMkLst>
            <pc:docMk/>
            <pc:sldMk cId="1597551607" sldId="290"/>
            <ac:spMk id="19" creationId="{0D7B6173-1D58-48E2-83CF-37350F315F75}"/>
          </ac:spMkLst>
        </pc:spChg>
        <pc:spChg chg="add del">
          <ac:chgData name="Martin Rasmussen" userId="ec02958c-5f2b-408e-84b5-5c404eecead9" providerId="ADAL" clId="{C509ECC5-FE73-4E24-9164-C9C0E0C40FA0}" dt="2024-03-07T07:42:10.900" v="7750" actId="26606"/>
          <ac:spMkLst>
            <pc:docMk/>
            <pc:sldMk cId="1597551607" sldId="290"/>
            <ac:spMk id="21" creationId="{2F36CA75-CFBF-4844-B719-8FE9EBADA9AF}"/>
          </ac:spMkLst>
        </pc:spChg>
        <pc:spChg chg="add del">
          <ac:chgData name="Martin Rasmussen" userId="ec02958c-5f2b-408e-84b5-5c404eecead9" providerId="ADAL" clId="{C509ECC5-FE73-4E24-9164-C9C0E0C40FA0}" dt="2024-03-07T07:42:10.900" v="7750" actId="26606"/>
          <ac:spMkLst>
            <pc:docMk/>
            <pc:sldMk cId="1597551607" sldId="290"/>
            <ac:spMk id="23" creationId="{3D4A84B9-E564-4DD0-97F8-DBF1C460C28A}"/>
          </ac:spMkLst>
        </pc:spChg>
        <pc:spChg chg="add del">
          <ac:chgData name="Martin Rasmussen" userId="ec02958c-5f2b-408e-84b5-5c404eecead9" providerId="ADAL" clId="{C509ECC5-FE73-4E24-9164-C9C0E0C40FA0}" dt="2024-03-07T07:42:10.900" v="7750" actId="26606"/>
          <ac:spMkLst>
            <pc:docMk/>
            <pc:sldMk cId="1597551607" sldId="290"/>
            <ac:spMk id="27" creationId="{102382E0-0A09-46AE-B955-B911CAFE7F00}"/>
          </ac:spMkLst>
        </pc:spChg>
        <pc:spChg chg="add del">
          <ac:chgData name="Martin Rasmussen" userId="ec02958c-5f2b-408e-84b5-5c404eecead9" providerId="ADAL" clId="{C509ECC5-FE73-4E24-9164-C9C0E0C40FA0}" dt="2024-03-07T07:42:10.900" v="7750" actId="26606"/>
          <ac:spMkLst>
            <pc:docMk/>
            <pc:sldMk cId="1597551607" sldId="290"/>
            <ac:spMk id="29" creationId="{7DE75D4A-0965-4973-BE75-DECCAC9A9614}"/>
          </ac:spMkLst>
        </pc:spChg>
        <pc:spChg chg="add">
          <ac:chgData name="Martin Rasmussen" userId="ec02958c-5f2b-408e-84b5-5c404eecead9" providerId="ADAL" clId="{C509ECC5-FE73-4E24-9164-C9C0E0C40FA0}" dt="2024-03-07T07:42:10.900" v="7750" actId="26606"/>
          <ac:spMkLst>
            <pc:docMk/>
            <pc:sldMk cId="1597551607" sldId="290"/>
            <ac:spMk id="34" creationId="{C0A1ED06-4733-4020-9C60-81D4D801408D}"/>
          </ac:spMkLst>
        </pc:spChg>
        <pc:spChg chg="add">
          <ac:chgData name="Martin Rasmussen" userId="ec02958c-5f2b-408e-84b5-5c404eecead9" providerId="ADAL" clId="{C509ECC5-FE73-4E24-9164-C9C0E0C40FA0}" dt="2024-03-07T07:42:10.900" v="7750" actId="26606"/>
          <ac:spMkLst>
            <pc:docMk/>
            <pc:sldMk cId="1597551607" sldId="290"/>
            <ac:spMk id="36" creationId="{B0CA3509-3AF9-45FE-93ED-57BB5D5E8E07}"/>
          </ac:spMkLst>
        </pc:spChg>
        <pc:picChg chg="add mod ord">
          <ac:chgData name="Martin Rasmussen" userId="ec02958c-5f2b-408e-84b5-5c404eecead9" providerId="ADAL" clId="{C509ECC5-FE73-4E24-9164-C9C0E0C40FA0}" dt="2024-03-07T07:42:10.900" v="7750" actId="26606"/>
          <ac:picMkLst>
            <pc:docMk/>
            <pc:sldMk cId="1597551607" sldId="290"/>
            <ac:picMk id="3" creationId="{87A5C7B8-8138-9EA4-DB35-FD9A1D925146}"/>
          </ac:picMkLst>
        </pc:picChg>
        <pc:picChg chg="del">
          <ac:chgData name="Martin Rasmussen" userId="ec02958c-5f2b-408e-84b5-5c404eecead9" providerId="ADAL" clId="{C509ECC5-FE73-4E24-9164-C9C0E0C40FA0}" dt="2024-03-07T07:42:01.732" v="7748" actId="478"/>
          <ac:picMkLst>
            <pc:docMk/>
            <pc:sldMk cId="1597551607" sldId="290"/>
            <ac:picMk id="4" creationId="{0E193F48-FC6D-B03D-5A25-12DA950ADAC8}"/>
          </ac:picMkLst>
        </pc:picChg>
        <pc:picChg chg="del">
          <ac:chgData name="Martin Rasmussen" userId="ec02958c-5f2b-408e-84b5-5c404eecead9" providerId="ADAL" clId="{C509ECC5-FE73-4E24-9164-C9C0E0C40FA0}" dt="2024-03-07T07:42:03.180" v="7749" actId="478"/>
          <ac:picMkLst>
            <pc:docMk/>
            <pc:sldMk cId="1597551607" sldId="290"/>
            <ac:picMk id="5" creationId="{6C9C5D91-E55C-6F82-5B6F-BB99018A584E}"/>
          </ac:picMkLst>
        </pc:picChg>
        <pc:picChg chg="add mod ord">
          <ac:chgData name="Martin Rasmussen" userId="ec02958c-5f2b-408e-84b5-5c404eecead9" providerId="ADAL" clId="{C509ECC5-FE73-4E24-9164-C9C0E0C40FA0}" dt="2024-03-07T07:42:10.900" v="7750" actId="26606"/>
          <ac:picMkLst>
            <pc:docMk/>
            <pc:sldMk cId="1597551607" sldId="290"/>
            <ac:picMk id="6" creationId="{059F71DE-8E5C-577C-8970-2F42EE7BC725}"/>
          </ac:picMkLst>
        </pc:picChg>
        <pc:picChg chg="add del">
          <ac:chgData name="Martin Rasmussen" userId="ec02958c-5f2b-408e-84b5-5c404eecead9" providerId="ADAL" clId="{C509ECC5-FE73-4E24-9164-C9C0E0C40FA0}" dt="2024-03-07T07:42:10.900" v="7750" actId="26606"/>
          <ac:picMkLst>
            <pc:docMk/>
            <pc:sldMk cId="1597551607" sldId="290"/>
            <ac:picMk id="25" creationId="{4A599609-F5C2-4A0B-A992-913F814A631A}"/>
          </ac:picMkLst>
        </pc:picChg>
      </pc:sldChg>
      <pc:sldChg chg="modSp mod ord">
        <pc:chgData name="Martin Rasmussen" userId="ec02958c-5f2b-408e-84b5-5c404eecead9" providerId="ADAL" clId="{C509ECC5-FE73-4E24-9164-C9C0E0C40FA0}" dt="2024-02-28T14:30:22.428" v="1537"/>
        <pc:sldMkLst>
          <pc:docMk/>
          <pc:sldMk cId="112986714" sldId="294"/>
        </pc:sldMkLst>
        <pc:spChg chg="mod">
          <ac:chgData name="Martin Rasmussen" userId="ec02958c-5f2b-408e-84b5-5c404eecead9" providerId="ADAL" clId="{C509ECC5-FE73-4E24-9164-C9C0E0C40FA0}" dt="2024-02-28T14:24:44.266" v="1498" actId="1076"/>
          <ac:spMkLst>
            <pc:docMk/>
            <pc:sldMk cId="112986714" sldId="294"/>
            <ac:spMk id="7" creationId="{B4E0F888-652A-1701-512A-4AAB1843EFF2}"/>
          </ac:spMkLst>
        </pc:spChg>
      </pc:sldChg>
      <pc:sldChg chg="modSp mod">
        <pc:chgData name="Martin Rasmussen" userId="ec02958c-5f2b-408e-84b5-5c404eecead9" providerId="ADAL" clId="{C509ECC5-FE73-4E24-9164-C9C0E0C40FA0}" dt="2024-02-28T10:42:11.703" v="3" actId="1076"/>
        <pc:sldMkLst>
          <pc:docMk/>
          <pc:sldMk cId="773710775" sldId="298"/>
        </pc:sldMkLst>
        <pc:spChg chg="mod">
          <ac:chgData name="Martin Rasmussen" userId="ec02958c-5f2b-408e-84b5-5c404eecead9" providerId="ADAL" clId="{C509ECC5-FE73-4E24-9164-C9C0E0C40FA0}" dt="2024-02-28T10:42:11.703" v="3" actId="1076"/>
          <ac:spMkLst>
            <pc:docMk/>
            <pc:sldMk cId="773710775" sldId="298"/>
            <ac:spMk id="2" creationId="{090FACAB-9E05-3340-7098-22417193386C}"/>
          </ac:spMkLst>
        </pc:spChg>
      </pc:sldChg>
      <pc:sldChg chg="modSp mod ord">
        <pc:chgData name="Martin Rasmussen" userId="ec02958c-5f2b-408e-84b5-5c404eecead9" providerId="ADAL" clId="{C509ECC5-FE73-4E24-9164-C9C0E0C40FA0}" dt="2024-03-05T09:14:57.637" v="2763" actId="20577"/>
        <pc:sldMkLst>
          <pc:docMk/>
          <pc:sldMk cId="568485381" sldId="304"/>
        </pc:sldMkLst>
        <pc:spChg chg="mod">
          <ac:chgData name="Martin Rasmussen" userId="ec02958c-5f2b-408e-84b5-5c404eecead9" providerId="ADAL" clId="{C509ECC5-FE73-4E24-9164-C9C0E0C40FA0}" dt="2024-03-05T09:14:57.637" v="2763" actId="20577"/>
          <ac:spMkLst>
            <pc:docMk/>
            <pc:sldMk cId="568485381" sldId="304"/>
            <ac:spMk id="3" creationId="{754B8460-F10D-6078-AA09-1F3A05DB1651}"/>
          </ac:spMkLst>
        </pc:spChg>
      </pc:sldChg>
      <pc:sldChg chg="ord">
        <pc:chgData name="Martin Rasmussen" userId="ec02958c-5f2b-408e-84b5-5c404eecead9" providerId="ADAL" clId="{C509ECC5-FE73-4E24-9164-C9C0E0C40FA0}" dt="2024-02-28T14:33:23.959" v="1564"/>
        <pc:sldMkLst>
          <pc:docMk/>
          <pc:sldMk cId="2061385192" sldId="305"/>
        </pc:sldMkLst>
      </pc:sldChg>
      <pc:sldChg chg="modSp mod ord">
        <pc:chgData name="Martin Rasmussen" userId="ec02958c-5f2b-408e-84b5-5c404eecead9" providerId="ADAL" clId="{C509ECC5-FE73-4E24-9164-C9C0E0C40FA0}" dt="2024-03-05T09:16:36.007" v="2766" actId="1076"/>
        <pc:sldMkLst>
          <pc:docMk/>
          <pc:sldMk cId="3045256860" sldId="306"/>
        </pc:sldMkLst>
        <pc:spChg chg="mod">
          <ac:chgData name="Martin Rasmussen" userId="ec02958c-5f2b-408e-84b5-5c404eecead9" providerId="ADAL" clId="{C509ECC5-FE73-4E24-9164-C9C0E0C40FA0}" dt="2024-03-05T09:16:36.007" v="2766" actId="1076"/>
          <ac:spMkLst>
            <pc:docMk/>
            <pc:sldMk cId="3045256860" sldId="306"/>
            <ac:spMk id="3" creationId="{2C579A48-A3D2-4D18-9187-1FD7B28D051D}"/>
          </ac:spMkLst>
        </pc:spChg>
      </pc:sldChg>
      <pc:sldChg chg="ord">
        <pc:chgData name="Martin Rasmussen" userId="ec02958c-5f2b-408e-84b5-5c404eecead9" providerId="ADAL" clId="{C509ECC5-FE73-4E24-9164-C9C0E0C40FA0}" dt="2024-03-05T12:25:12.451" v="4941"/>
        <pc:sldMkLst>
          <pc:docMk/>
          <pc:sldMk cId="1500768564" sldId="307"/>
        </pc:sldMkLst>
      </pc:sldChg>
      <pc:sldChg chg="addSp delSp modSp mod">
        <pc:chgData name="Martin Rasmussen" userId="ec02958c-5f2b-408e-84b5-5c404eecead9" providerId="ADAL" clId="{C509ECC5-FE73-4E24-9164-C9C0E0C40FA0}" dt="2024-03-01T13:09:19.306" v="2664" actId="20577"/>
        <pc:sldMkLst>
          <pc:docMk/>
          <pc:sldMk cId="3435699581" sldId="308"/>
        </pc:sldMkLst>
        <pc:spChg chg="del">
          <ac:chgData name="Martin Rasmussen" userId="ec02958c-5f2b-408e-84b5-5c404eecead9" providerId="ADAL" clId="{C509ECC5-FE73-4E24-9164-C9C0E0C40FA0}" dt="2024-03-01T13:04:44.488" v="2630" actId="478"/>
          <ac:spMkLst>
            <pc:docMk/>
            <pc:sldMk cId="3435699581" sldId="308"/>
            <ac:spMk id="3" creationId="{5A3CBC08-703D-9D07-4E7E-A9E78BBEE836}"/>
          </ac:spMkLst>
        </pc:spChg>
        <pc:spChg chg="add mod">
          <ac:chgData name="Martin Rasmussen" userId="ec02958c-5f2b-408e-84b5-5c404eecead9" providerId="ADAL" clId="{C509ECC5-FE73-4E24-9164-C9C0E0C40FA0}" dt="2024-03-01T13:09:19.306" v="2664" actId="20577"/>
          <ac:spMkLst>
            <pc:docMk/>
            <pc:sldMk cId="3435699581" sldId="308"/>
            <ac:spMk id="6" creationId="{2AFFC434-6565-378F-34FC-991D5F5A46E4}"/>
          </ac:spMkLst>
        </pc:spChg>
      </pc:sldChg>
      <pc:sldChg chg="addSp delSp modSp add mod ord">
        <pc:chgData name="Martin Rasmussen" userId="ec02958c-5f2b-408e-84b5-5c404eecead9" providerId="ADAL" clId="{C509ECC5-FE73-4E24-9164-C9C0E0C40FA0}" dt="2024-03-05T09:12:26.288" v="2735" actId="1076"/>
        <pc:sldMkLst>
          <pc:docMk/>
          <pc:sldMk cId="4282337440" sldId="309"/>
        </pc:sldMkLst>
        <pc:spChg chg="del mod">
          <ac:chgData name="Martin Rasmussen" userId="ec02958c-5f2b-408e-84b5-5c404eecead9" providerId="ADAL" clId="{C509ECC5-FE73-4E24-9164-C9C0E0C40FA0}" dt="2024-02-28T14:34:20.103" v="1576" actId="478"/>
          <ac:spMkLst>
            <pc:docMk/>
            <pc:sldMk cId="4282337440" sldId="309"/>
            <ac:spMk id="2" creationId="{78D33C28-116F-A161-0F29-37C445A23DE6}"/>
          </ac:spMkLst>
        </pc:spChg>
        <pc:spChg chg="add del mod">
          <ac:chgData name="Martin Rasmussen" userId="ec02958c-5f2b-408e-84b5-5c404eecead9" providerId="ADAL" clId="{C509ECC5-FE73-4E24-9164-C9C0E0C40FA0}" dt="2024-03-05T09:10:41.542" v="2716" actId="478"/>
          <ac:spMkLst>
            <pc:docMk/>
            <pc:sldMk cId="4282337440" sldId="309"/>
            <ac:spMk id="3" creationId="{1539F871-8AAF-0B0D-3BA0-01DE99BBBB67}"/>
          </ac:spMkLst>
        </pc:spChg>
        <pc:spChg chg="add del mod">
          <ac:chgData name="Martin Rasmussen" userId="ec02958c-5f2b-408e-84b5-5c404eecead9" providerId="ADAL" clId="{C509ECC5-FE73-4E24-9164-C9C0E0C40FA0}" dt="2024-03-05T09:10:44.429" v="2719" actId="478"/>
          <ac:spMkLst>
            <pc:docMk/>
            <pc:sldMk cId="4282337440" sldId="309"/>
            <ac:spMk id="6" creationId="{D4012DCC-8822-F184-4AD5-13EA365EFDA7}"/>
          </ac:spMkLst>
        </pc:spChg>
        <pc:spChg chg="add del mod">
          <ac:chgData name="Martin Rasmussen" userId="ec02958c-5f2b-408e-84b5-5c404eecead9" providerId="ADAL" clId="{C509ECC5-FE73-4E24-9164-C9C0E0C40FA0}" dt="2024-03-05T09:10:42.400" v="2717" actId="478"/>
          <ac:spMkLst>
            <pc:docMk/>
            <pc:sldMk cId="4282337440" sldId="309"/>
            <ac:spMk id="7" creationId="{13562AF8-B08C-DE03-E9C2-A003A9EE7458}"/>
          </ac:spMkLst>
        </pc:spChg>
        <pc:spChg chg="add del mod">
          <ac:chgData name="Martin Rasmussen" userId="ec02958c-5f2b-408e-84b5-5c404eecead9" providerId="ADAL" clId="{C509ECC5-FE73-4E24-9164-C9C0E0C40FA0}" dt="2024-03-05T09:10:48.441" v="2720" actId="478"/>
          <ac:spMkLst>
            <pc:docMk/>
            <pc:sldMk cId="4282337440" sldId="309"/>
            <ac:spMk id="9" creationId="{8273AE46-0D59-04CB-54C4-FADC15213C76}"/>
          </ac:spMkLst>
        </pc:spChg>
        <pc:spChg chg="mod">
          <ac:chgData name="Martin Rasmussen" userId="ec02958c-5f2b-408e-84b5-5c404eecead9" providerId="ADAL" clId="{C509ECC5-FE73-4E24-9164-C9C0E0C40FA0}" dt="2024-03-05T09:12:26.288" v="2735" actId="1076"/>
          <ac:spMkLst>
            <pc:docMk/>
            <pc:sldMk cId="4282337440" sldId="309"/>
            <ac:spMk id="11" creationId="{1C2CE79C-6786-0FD6-2276-A0B611B63BC7}"/>
          </ac:spMkLst>
        </pc:spChg>
        <pc:graphicFrameChg chg="add del">
          <ac:chgData name="Martin Rasmussen" userId="ec02958c-5f2b-408e-84b5-5c404eecead9" providerId="ADAL" clId="{C509ECC5-FE73-4E24-9164-C9C0E0C40FA0}" dt="2024-03-01T12:26:39.008" v="1584" actId="478"/>
          <ac:graphicFrameMkLst>
            <pc:docMk/>
            <pc:sldMk cId="4282337440" sldId="309"/>
            <ac:graphicFrameMk id="8" creationId="{7FD081BA-A962-E873-BAA7-03706E8AB5BC}"/>
          </ac:graphicFrameMkLst>
        </pc:graphicFrameChg>
      </pc:sldChg>
      <pc:sldChg chg="addSp modSp add mod ord">
        <pc:chgData name="Martin Rasmussen" userId="ec02958c-5f2b-408e-84b5-5c404eecead9" providerId="ADAL" clId="{C509ECC5-FE73-4E24-9164-C9C0E0C40FA0}" dt="2024-03-06T13:39:21.142" v="7739" actId="20577"/>
        <pc:sldMkLst>
          <pc:docMk/>
          <pc:sldMk cId="48013257" sldId="310"/>
        </pc:sldMkLst>
        <pc:spChg chg="mod">
          <ac:chgData name="Martin Rasmussen" userId="ec02958c-5f2b-408e-84b5-5c404eecead9" providerId="ADAL" clId="{C509ECC5-FE73-4E24-9164-C9C0E0C40FA0}" dt="2024-03-05T09:30:16.675" v="3695" actId="20577"/>
          <ac:spMkLst>
            <pc:docMk/>
            <pc:sldMk cId="48013257" sldId="310"/>
            <ac:spMk id="2" creationId="{B4E4F92C-71D9-6276-1333-522BE5BC29AA}"/>
          </ac:spMkLst>
        </pc:spChg>
        <pc:spChg chg="add mod">
          <ac:chgData name="Martin Rasmussen" userId="ec02958c-5f2b-408e-84b5-5c404eecead9" providerId="ADAL" clId="{C509ECC5-FE73-4E24-9164-C9C0E0C40FA0}" dt="2024-03-05T09:30:55.895" v="3696"/>
          <ac:spMkLst>
            <pc:docMk/>
            <pc:sldMk cId="48013257" sldId="310"/>
            <ac:spMk id="3" creationId="{B3D2EB48-1D5F-21F7-A8A0-7BB04CD82C58}"/>
          </ac:spMkLst>
        </pc:spChg>
        <pc:spChg chg="add mod">
          <ac:chgData name="Martin Rasmussen" userId="ec02958c-5f2b-408e-84b5-5c404eecead9" providerId="ADAL" clId="{C509ECC5-FE73-4E24-9164-C9C0E0C40FA0}" dt="2024-03-05T09:31:00.690" v="3697"/>
          <ac:spMkLst>
            <pc:docMk/>
            <pc:sldMk cId="48013257" sldId="310"/>
            <ac:spMk id="6" creationId="{ABA1ABB9-C29C-7073-267C-EB7C37EF78FC}"/>
          </ac:spMkLst>
        </pc:spChg>
        <pc:spChg chg="mod">
          <ac:chgData name="Martin Rasmussen" userId="ec02958c-5f2b-408e-84b5-5c404eecead9" providerId="ADAL" clId="{C509ECC5-FE73-4E24-9164-C9C0E0C40FA0}" dt="2024-03-05T12:24:33.770" v="4939" actId="12"/>
          <ac:spMkLst>
            <pc:docMk/>
            <pc:sldMk cId="48013257" sldId="310"/>
            <ac:spMk id="7" creationId="{FE9E7042-E8B0-E2B7-2EE6-2797D7457EFB}"/>
          </ac:spMkLst>
        </pc:spChg>
        <pc:spChg chg="add mod">
          <ac:chgData name="Martin Rasmussen" userId="ec02958c-5f2b-408e-84b5-5c404eecead9" providerId="ADAL" clId="{C509ECC5-FE73-4E24-9164-C9C0E0C40FA0}" dt="2024-03-06T13:39:21.142" v="7739" actId="20577"/>
          <ac:spMkLst>
            <pc:docMk/>
            <pc:sldMk cId="48013257" sldId="310"/>
            <ac:spMk id="8" creationId="{54D186E0-F684-8E03-8A0F-290386665F91}"/>
          </ac:spMkLst>
        </pc:spChg>
      </pc:sldChg>
      <pc:sldChg chg="addSp delSp modSp add mod ord">
        <pc:chgData name="Martin Rasmussen" userId="ec02958c-5f2b-408e-84b5-5c404eecead9" providerId="ADAL" clId="{C509ECC5-FE73-4E24-9164-C9C0E0C40FA0}" dt="2024-03-06T12:11:14.142" v="5880" actId="1076"/>
        <pc:sldMkLst>
          <pc:docMk/>
          <pc:sldMk cId="2092315057" sldId="311"/>
        </pc:sldMkLst>
        <pc:spChg chg="mod">
          <ac:chgData name="Martin Rasmussen" userId="ec02958c-5f2b-408e-84b5-5c404eecead9" providerId="ADAL" clId="{C509ECC5-FE73-4E24-9164-C9C0E0C40FA0}" dt="2024-02-28T14:32:28.826" v="1557" actId="20577"/>
          <ac:spMkLst>
            <pc:docMk/>
            <pc:sldMk cId="2092315057" sldId="311"/>
            <ac:spMk id="2" creationId="{D377923D-46A4-2DD6-3F18-D9BD93207653}"/>
          </ac:spMkLst>
        </pc:spChg>
        <pc:spChg chg="add mod">
          <ac:chgData name="Martin Rasmussen" userId="ec02958c-5f2b-408e-84b5-5c404eecead9" providerId="ADAL" clId="{C509ECC5-FE73-4E24-9164-C9C0E0C40FA0}" dt="2024-03-06T12:11:14.142" v="5880" actId="1076"/>
          <ac:spMkLst>
            <pc:docMk/>
            <pc:sldMk cId="2092315057" sldId="311"/>
            <ac:spMk id="3" creationId="{7F7AFAC0-B216-1378-D93E-A9EADB3B8E7F}"/>
          </ac:spMkLst>
        </pc:spChg>
        <pc:spChg chg="del">
          <ac:chgData name="Martin Rasmussen" userId="ec02958c-5f2b-408e-84b5-5c404eecead9" providerId="ADAL" clId="{C509ECC5-FE73-4E24-9164-C9C0E0C40FA0}" dt="2024-02-28T14:32:31.577" v="1558" actId="478"/>
          <ac:spMkLst>
            <pc:docMk/>
            <pc:sldMk cId="2092315057" sldId="311"/>
            <ac:spMk id="3" creationId="{EDA8DC17-E3A1-B8B4-1893-EB8D72E3E43C}"/>
          </ac:spMkLst>
        </pc:spChg>
        <pc:spChg chg="add mod">
          <ac:chgData name="Martin Rasmussen" userId="ec02958c-5f2b-408e-84b5-5c404eecead9" providerId="ADAL" clId="{C509ECC5-FE73-4E24-9164-C9C0E0C40FA0}" dt="2024-03-05T09:27:09.002" v="3596"/>
          <ac:spMkLst>
            <pc:docMk/>
            <pc:sldMk cId="2092315057" sldId="311"/>
            <ac:spMk id="6" creationId="{145845F8-6E81-C2E5-A9BE-E3AC21930FCC}"/>
          </ac:spMkLst>
        </pc:spChg>
        <pc:spChg chg="add mod">
          <ac:chgData name="Martin Rasmussen" userId="ec02958c-5f2b-408e-84b5-5c404eecead9" providerId="ADAL" clId="{C509ECC5-FE73-4E24-9164-C9C0E0C40FA0}" dt="2024-03-05T12:26:42.007" v="5064" actId="5793"/>
          <ac:spMkLst>
            <pc:docMk/>
            <pc:sldMk cId="2092315057" sldId="311"/>
            <ac:spMk id="7" creationId="{513058BF-2E1A-25AF-FFBD-D45317DB8638}"/>
          </ac:spMkLst>
        </pc:spChg>
        <pc:spChg chg="add mod">
          <ac:chgData name="Martin Rasmussen" userId="ec02958c-5f2b-408e-84b5-5c404eecead9" providerId="ADAL" clId="{C509ECC5-FE73-4E24-9164-C9C0E0C40FA0}" dt="2024-03-05T09:27:30" v="3598"/>
          <ac:spMkLst>
            <pc:docMk/>
            <pc:sldMk cId="2092315057" sldId="311"/>
            <ac:spMk id="8" creationId="{63378E2C-081A-80AC-A6B4-31B16588EEDB}"/>
          </ac:spMkLst>
        </pc:spChg>
      </pc:sldChg>
      <pc:sldChg chg="addSp modSp add mod ord">
        <pc:chgData name="Martin Rasmussen" userId="ec02958c-5f2b-408e-84b5-5c404eecead9" providerId="ADAL" clId="{C509ECC5-FE73-4E24-9164-C9C0E0C40FA0}" dt="2024-03-07T07:38:26.676" v="7740" actId="1076"/>
        <pc:sldMkLst>
          <pc:docMk/>
          <pc:sldMk cId="1759484256" sldId="312"/>
        </pc:sldMkLst>
        <pc:spChg chg="mod">
          <ac:chgData name="Martin Rasmussen" userId="ec02958c-5f2b-408e-84b5-5c404eecead9" providerId="ADAL" clId="{C509ECC5-FE73-4E24-9164-C9C0E0C40FA0}" dt="2024-02-28T14:33:44.345" v="1575" actId="20577"/>
          <ac:spMkLst>
            <pc:docMk/>
            <pc:sldMk cId="1759484256" sldId="312"/>
            <ac:spMk id="2" creationId="{2A502C72-0958-F4EF-5C2E-D8E1B1F2C68C}"/>
          </ac:spMkLst>
        </pc:spChg>
        <pc:spChg chg="add mod">
          <ac:chgData name="Martin Rasmussen" userId="ec02958c-5f2b-408e-84b5-5c404eecead9" providerId="ADAL" clId="{C509ECC5-FE73-4E24-9164-C9C0E0C40FA0}" dt="2024-03-07T07:38:26.676" v="7740" actId="1076"/>
          <ac:spMkLst>
            <pc:docMk/>
            <pc:sldMk cId="1759484256" sldId="312"/>
            <ac:spMk id="3" creationId="{EB5FB671-FD2A-F338-9199-7BA48FE43B0A}"/>
          </ac:spMkLst>
        </pc:spChg>
      </pc:sldChg>
      <pc:sldChg chg="addSp delSp modSp add mod">
        <pc:chgData name="Martin Rasmussen" userId="ec02958c-5f2b-408e-84b5-5c404eecead9" providerId="ADAL" clId="{C509ECC5-FE73-4E24-9164-C9C0E0C40FA0}" dt="2024-03-06T12:40:47.041" v="6725" actId="5793"/>
        <pc:sldMkLst>
          <pc:docMk/>
          <pc:sldMk cId="465578521" sldId="313"/>
        </pc:sldMkLst>
        <pc:spChg chg="add mod">
          <ac:chgData name="Martin Rasmussen" userId="ec02958c-5f2b-408e-84b5-5c404eecead9" providerId="ADAL" clId="{C509ECC5-FE73-4E24-9164-C9C0E0C40FA0}" dt="2024-03-06T12:40:36.235" v="6723" actId="1076"/>
          <ac:spMkLst>
            <pc:docMk/>
            <pc:sldMk cId="465578521" sldId="313"/>
            <ac:spMk id="2" creationId="{CD0C96C6-601C-C98D-99A6-F81CEEE07C22}"/>
          </ac:spMkLst>
        </pc:spChg>
        <pc:spChg chg="del">
          <ac:chgData name="Martin Rasmussen" userId="ec02958c-5f2b-408e-84b5-5c404eecead9" providerId="ADAL" clId="{C509ECC5-FE73-4E24-9164-C9C0E0C40FA0}" dt="2024-03-01T13:03:38.677" v="2622" actId="478"/>
          <ac:spMkLst>
            <pc:docMk/>
            <pc:sldMk cId="465578521" sldId="313"/>
            <ac:spMk id="3" creationId="{2C9B77D2-93CD-338F-6FE4-3809A77C4B80}"/>
          </ac:spMkLst>
        </pc:spChg>
        <pc:spChg chg="del">
          <ac:chgData name="Martin Rasmussen" userId="ec02958c-5f2b-408e-84b5-5c404eecead9" providerId="ADAL" clId="{C509ECC5-FE73-4E24-9164-C9C0E0C40FA0}" dt="2024-03-01T13:03:41.471" v="2623" actId="478"/>
          <ac:spMkLst>
            <pc:docMk/>
            <pc:sldMk cId="465578521" sldId="313"/>
            <ac:spMk id="6" creationId="{0EDC9A26-845A-7E95-F281-7F55076E36AE}"/>
          </ac:spMkLst>
        </pc:spChg>
        <pc:spChg chg="add del">
          <ac:chgData name="Martin Rasmussen" userId="ec02958c-5f2b-408e-84b5-5c404eecead9" providerId="ADAL" clId="{C509ECC5-FE73-4E24-9164-C9C0E0C40FA0}" dt="2024-03-06T12:36:37.585" v="6579" actId="22"/>
          <ac:spMkLst>
            <pc:docMk/>
            <pc:sldMk cId="465578521" sldId="313"/>
            <ac:spMk id="6" creationId="{DFA9E609-4E14-418D-CA09-A207D6247D2A}"/>
          </ac:spMkLst>
        </pc:spChg>
        <pc:spChg chg="add mod">
          <ac:chgData name="Martin Rasmussen" userId="ec02958c-5f2b-408e-84b5-5c404eecead9" providerId="ADAL" clId="{C509ECC5-FE73-4E24-9164-C9C0E0C40FA0}" dt="2024-03-06T12:36:44.393" v="6580"/>
          <ac:spMkLst>
            <pc:docMk/>
            <pc:sldMk cId="465578521" sldId="313"/>
            <ac:spMk id="7" creationId="{20280AC5-7496-4B2F-39BE-53560E3AD1B3}"/>
          </ac:spMkLst>
        </pc:spChg>
        <pc:spChg chg="del">
          <ac:chgData name="Martin Rasmussen" userId="ec02958c-5f2b-408e-84b5-5c404eecead9" providerId="ADAL" clId="{C509ECC5-FE73-4E24-9164-C9C0E0C40FA0}" dt="2024-03-01T13:03:43.138" v="2624" actId="478"/>
          <ac:spMkLst>
            <pc:docMk/>
            <pc:sldMk cId="465578521" sldId="313"/>
            <ac:spMk id="7" creationId="{E38C6796-2469-652C-23CB-C1DEF121400B}"/>
          </ac:spMkLst>
        </pc:spChg>
        <pc:spChg chg="add mod">
          <ac:chgData name="Martin Rasmussen" userId="ec02958c-5f2b-408e-84b5-5c404eecead9" providerId="ADAL" clId="{C509ECC5-FE73-4E24-9164-C9C0E0C40FA0}" dt="2024-03-06T12:36:52.428" v="6581"/>
          <ac:spMkLst>
            <pc:docMk/>
            <pc:sldMk cId="465578521" sldId="313"/>
            <ac:spMk id="8" creationId="{0E98DD0C-6F1A-E329-321B-6801F56A1D36}"/>
          </ac:spMkLst>
        </pc:spChg>
        <pc:spChg chg="add del mod">
          <ac:chgData name="Martin Rasmussen" userId="ec02958c-5f2b-408e-84b5-5c404eecead9" providerId="ADAL" clId="{C509ECC5-FE73-4E24-9164-C9C0E0C40FA0}" dt="2024-03-01T12:54:23.634" v="2451"/>
          <ac:spMkLst>
            <pc:docMk/>
            <pc:sldMk cId="465578521" sldId="313"/>
            <ac:spMk id="8" creationId="{DA0C350C-FD65-1142-5C88-67BE39307980}"/>
          </ac:spMkLst>
        </pc:spChg>
        <pc:spChg chg="add mod">
          <ac:chgData name="Martin Rasmussen" userId="ec02958c-5f2b-408e-84b5-5c404eecead9" providerId="ADAL" clId="{C509ECC5-FE73-4E24-9164-C9C0E0C40FA0}" dt="2024-03-06T12:40:47.041" v="6725" actId="5793"/>
          <ac:spMkLst>
            <pc:docMk/>
            <pc:sldMk cId="465578521" sldId="313"/>
            <ac:spMk id="9" creationId="{134161E9-4CA1-7333-432A-D526448C83D5}"/>
          </ac:spMkLst>
        </pc:spChg>
        <pc:spChg chg="del mod">
          <ac:chgData name="Martin Rasmussen" userId="ec02958c-5f2b-408e-84b5-5c404eecead9" providerId="ADAL" clId="{C509ECC5-FE73-4E24-9164-C9C0E0C40FA0}" dt="2024-03-01T12:46:05.523" v="2062"/>
          <ac:spMkLst>
            <pc:docMk/>
            <pc:sldMk cId="465578521" sldId="313"/>
            <ac:spMk id="9" creationId="{6F35C1F9-F9B8-65F6-9452-14668223424E}"/>
          </ac:spMkLst>
        </pc:spChg>
      </pc:sldChg>
      <pc:sldChg chg="modSp add mod ord">
        <pc:chgData name="Martin Rasmussen" userId="ec02958c-5f2b-408e-84b5-5c404eecead9" providerId="ADAL" clId="{C509ECC5-FE73-4E24-9164-C9C0E0C40FA0}" dt="2024-03-05T09:13:54.316" v="2743"/>
        <pc:sldMkLst>
          <pc:docMk/>
          <pc:sldMk cId="2338936143" sldId="314"/>
        </pc:sldMkLst>
        <pc:spChg chg="mod">
          <ac:chgData name="Martin Rasmussen" userId="ec02958c-5f2b-408e-84b5-5c404eecead9" providerId="ADAL" clId="{C509ECC5-FE73-4E24-9164-C9C0E0C40FA0}" dt="2024-03-05T09:13:37.714" v="2741" actId="113"/>
          <ac:spMkLst>
            <pc:docMk/>
            <pc:sldMk cId="2338936143" sldId="314"/>
            <ac:spMk id="3" creationId="{C6E2CB14-6F57-83B3-42F4-8140C1F87E24}"/>
          </ac:spMkLst>
        </pc:spChg>
      </pc:sldChg>
      <pc:sldChg chg="modSp add mod">
        <pc:chgData name="Martin Rasmussen" userId="ec02958c-5f2b-408e-84b5-5c404eecead9" providerId="ADAL" clId="{C509ECC5-FE73-4E24-9164-C9C0E0C40FA0}" dt="2024-03-05T09:13:23.341" v="2739" actId="20577"/>
        <pc:sldMkLst>
          <pc:docMk/>
          <pc:sldMk cId="2438153031" sldId="315"/>
        </pc:sldMkLst>
        <pc:spChg chg="mod">
          <ac:chgData name="Martin Rasmussen" userId="ec02958c-5f2b-408e-84b5-5c404eecead9" providerId="ADAL" clId="{C509ECC5-FE73-4E24-9164-C9C0E0C40FA0}" dt="2024-03-05T09:13:23.341" v="2739" actId="20577"/>
          <ac:spMkLst>
            <pc:docMk/>
            <pc:sldMk cId="2438153031" sldId="315"/>
            <ac:spMk id="6" creationId="{33582C8A-D5C6-CC84-F52F-9238A6EE9765}"/>
          </ac:spMkLst>
        </pc:spChg>
      </pc:sldChg>
      <pc:sldChg chg="new del">
        <pc:chgData name="Martin Rasmussen" userId="ec02958c-5f2b-408e-84b5-5c404eecead9" providerId="ADAL" clId="{C509ECC5-FE73-4E24-9164-C9C0E0C40FA0}" dt="2024-03-01T13:21:16.229" v="2684" actId="47"/>
        <pc:sldMkLst>
          <pc:docMk/>
          <pc:sldMk cId="941049860" sldId="316"/>
        </pc:sldMkLst>
      </pc:sldChg>
      <pc:sldChg chg="modSp add mod">
        <pc:chgData name="Martin Rasmussen" userId="ec02958c-5f2b-408e-84b5-5c404eecead9" providerId="ADAL" clId="{C509ECC5-FE73-4E24-9164-C9C0E0C40FA0}" dt="2024-03-01T13:22:27.483" v="2706" actId="20577"/>
        <pc:sldMkLst>
          <pc:docMk/>
          <pc:sldMk cId="3179118585" sldId="316"/>
        </pc:sldMkLst>
        <pc:spChg chg="mod">
          <ac:chgData name="Martin Rasmussen" userId="ec02958c-5f2b-408e-84b5-5c404eecead9" providerId="ADAL" clId="{C509ECC5-FE73-4E24-9164-C9C0E0C40FA0}" dt="2024-03-01T13:22:27.483" v="2706" actId="20577"/>
          <ac:spMkLst>
            <pc:docMk/>
            <pc:sldMk cId="3179118585" sldId="316"/>
            <ac:spMk id="6" creationId="{65D964C5-C08A-654F-9B0A-B1298430E9D9}"/>
          </ac:spMkLst>
        </pc:spChg>
      </pc:sldChg>
      <pc:sldChg chg="modSp add mod">
        <pc:chgData name="Martin Rasmussen" userId="ec02958c-5f2b-408e-84b5-5c404eecead9" providerId="ADAL" clId="{C509ECC5-FE73-4E24-9164-C9C0E0C40FA0}" dt="2024-03-06T12:34:37.423" v="6576" actId="115"/>
        <pc:sldMkLst>
          <pc:docMk/>
          <pc:sldMk cId="1149429554" sldId="317"/>
        </pc:sldMkLst>
        <pc:spChg chg="mod">
          <ac:chgData name="Martin Rasmussen" userId="ec02958c-5f2b-408e-84b5-5c404eecead9" providerId="ADAL" clId="{C509ECC5-FE73-4E24-9164-C9C0E0C40FA0}" dt="2024-03-06T12:19:08.780" v="6115" actId="14100"/>
          <ac:spMkLst>
            <pc:docMk/>
            <pc:sldMk cId="1149429554" sldId="317"/>
            <ac:spMk id="3" creationId="{8617C511-CF5E-EC0D-29D1-43D8BDBA6239}"/>
          </ac:spMkLst>
        </pc:spChg>
        <pc:spChg chg="mod ord">
          <ac:chgData name="Martin Rasmussen" userId="ec02958c-5f2b-408e-84b5-5c404eecead9" providerId="ADAL" clId="{C509ECC5-FE73-4E24-9164-C9C0E0C40FA0}" dt="2024-03-06T12:34:37.423" v="6576" actId="115"/>
          <ac:spMkLst>
            <pc:docMk/>
            <pc:sldMk cId="1149429554" sldId="317"/>
            <ac:spMk id="6" creationId="{8EE84886-60AB-6BA7-58EA-05CBCF720F59}"/>
          </ac:spMkLst>
        </pc:spChg>
        <pc:spChg chg="mod">
          <ac:chgData name="Martin Rasmussen" userId="ec02958c-5f2b-408e-84b5-5c404eecead9" providerId="ADAL" clId="{C509ECC5-FE73-4E24-9164-C9C0E0C40FA0}" dt="2024-03-06T12:18:33.440" v="6113" actId="1076"/>
          <ac:spMkLst>
            <pc:docMk/>
            <pc:sldMk cId="1149429554" sldId="317"/>
            <ac:spMk id="7" creationId="{8A839CB2-27A4-7BF6-3740-A6F0F3473F5A}"/>
          </ac:spMkLst>
        </pc:spChg>
        <pc:spChg chg="mod">
          <ac:chgData name="Martin Rasmussen" userId="ec02958c-5f2b-408e-84b5-5c404eecead9" providerId="ADAL" clId="{C509ECC5-FE73-4E24-9164-C9C0E0C40FA0}" dt="2024-03-05T09:12:59.383" v="2738" actId="20577"/>
          <ac:spMkLst>
            <pc:docMk/>
            <pc:sldMk cId="1149429554" sldId="317"/>
            <ac:spMk id="9" creationId="{D53E7593-AAA3-D13F-F096-E346C7B22CA5}"/>
          </ac:spMkLst>
        </pc:spChg>
        <pc:spChg chg="mod">
          <ac:chgData name="Martin Rasmussen" userId="ec02958c-5f2b-408e-84b5-5c404eecead9" providerId="ADAL" clId="{C509ECC5-FE73-4E24-9164-C9C0E0C40FA0}" dt="2024-03-05T09:11:59.699" v="2734" actId="403"/>
          <ac:spMkLst>
            <pc:docMk/>
            <pc:sldMk cId="1149429554" sldId="317"/>
            <ac:spMk id="11" creationId="{80601386-6471-0871-D066-ABD1D4B56120}"/>
          </ac:spMkLst>
        </pc:spChg>
      </pc:sldChg>
      <pc:sldChg chg="new del ord">
        <pc:chgData name="Martin Rasmussen" userId="ec02958c-5f2b-408e-84b5-5c404eecead9" providerId="ADAL" clId="{C509ECC5-FE73-4E24-9164-C9C0E0C40FA0}" dt="2024-03-05T09:10:28.672" v="2710" actId="2696"/>
        <pc:sldMkLst>
          <pc:docMk/>
          <pc:sldMk cId="3908525241" sldId="317"/>
        </pc:sldMkLst>
      </pc:sldChg>
      <pc:sldChg chg="addSp delSp modSp add mod modAnim modNotesTx">
        <pc:chgData name="Martin Rasmussen" userId="ec02958c-5f2b-408e-84b5-5c404eecead9" providerId="ADAL" clId="{C509ECC5-FE73-4E24-9164-C9C0E0C40FA0}" dt="2024-03-06T12:59:02.956" v="7727"/>
        <pc:sldMkLst>
          <pc:docMk/>
          <pc:sldMk cId="125137939" sldId="318"/>
        </pc:sldMkLst>
        <pc:spChg chg="mod">
          <ac:chgData name="Martin Rasmussen" userId="ec02958c-5f2b-408e-84b5-5c404eecead9" providerId="ADAL" clId="{C509ECC5-FE73-4E24-9164-C9C0E0C40FA0}" dt="2024-03-06T12:42:11.643" v="6751" actId="20577"/>
          <ac:spMkLst>
            <pc:docMk/>
            <pc:sldMk cId="125137939" sldId="318"/>
            <ac:spMk id="2" creationId="{82AA46A6-66D1-6E36-A13B-DA57286D18F5}"/>
          </ac:spMkLst>
        </pc:spChg>
        <pc:spChg chg="del">
          <ac:chgData name="Martin Rasmussen" userId="ec02958c-5f2b-408e-84b5-5c404eecead9" providerId="ADAL" clId="{C509ECC5-FE73-4E24-9164-C9C0E0C40FA0}" dt="2024-03-06T12:42:14.540" v="6752" actId="478"/>
          <ac:spMkLst>
            <pc:docMk/>
            <pc:sldMk cId="125137939" sldId="318"/>
            <ac:spMk id="3" creationId="{64BD8E9F-C3EB-D654-F8C3-5C986332CF62}"/>
          </ac:spMkLst>
        </pc:spChg>
        <pc:spChg chg="add mod">
          <ac:chgData name="Martin Rasmussen" userId="ec02958c-5f2b-408e-84b5-5c404eecead9" providerId="ADAL" clId="{C509ECC5-FE73-4E24-9164-C9C0E0C40FA0}" dt="2024-03-06T12:55:48.893" v="7694" actId="20577"/>
          <ac:spMkLst>
            <pc:docMk/>
            <pc:sldMk cId="125137939" sldId="318"/>
            <ac:spMk id="6" creationId="{479A2DC6-BC4B-AFC2-CBFC-D80BA1EA9BFF}"/>
          </ac:spMkLst>
        </pc:spChg>
        <pc:spChg chg="add mod">
          <ac:chgData name="Martin Rasmussen" userId="ec02958c-5f2b-408e-84b5-5c404eecead9" providerId="ADAL" clId="{C509ECC5-FE73-4E24-9164-C9C0E0C40FA0}" dt="2024-03-06T12:44:41.938" v="6885"/>
          <ac:spMkLst>
            <pc:docMk/>
            <pc:sldMk cId="125137939" sldId="318"/>
            <ac:spMk id="7" creationId="{A76D750F-E65D-AB31-49D4-3117B75BF9A4}"/>
          </ac:spMkLst>
        </pc:spChg>
        <pc:spChg chg="add mod">
          <ac:chgData name="Martin Rasmussen" userId="ec02958c-5f2b-408e-84b5-5c404eecead9" providerId="ADAL" clId="{C509ECC5-FE73-4E24-9164-C9C0E0C40FA0}" dt="2024-03-06T12:44:47.828" v="6886"/>
          <ac:spMkLst>
            <pc:docMk/>
            <pc:sldMk cId="125137939" sldId="318"/>
            <ac:spMk id="8" creationId="{FC254627-BA5B-CAE1-1D93-3604D758BC02}"/>
          </ac:spMkLst>
        </pc:spChg>
        <pc:spChg chg="add mod">
          <ac:chgData name="Martin Rasmussen" userId="ec02958c-5f2b-408e-84b5-5c404eecead9" providerId="ADAL" clId="{C509ECC5-FE73-4E24-9164-C9C0E0C40FA0}" dt="2024-03-06T12:47:27.448" v="7253" actId="20577"/>
          <ac:spMkLst>
            <pc:docMk/>
            <pc:sldMk cId="125137939" sldId="318"/>
            <ac:spMk id="9" creationId="{6CCA398B-BFD5-9395-B486-32132796122D}"/>
          </ac:spMkLst>
        </pc:spChg>
        <pc:picChg chg="add mod">
          <ac:chgData name="Martin Rasmussen" userId="ec02958c-5f2b-408e-84b5-5c404eecead9" providerId="ADAL" clId="{C509ECC5-FE73-4E24-9164-C9C0E0C40FA0}" dt="2024-03-06T12:57:26.302" v="7703" actId="688"/>
          <ac:picMkLst>
            <pc:docMk/>
            <pc:sldMk cId="125137939" sldId="318"/>
            <ac:picMk id="13" creationId="{E43B48BA-54F5-9C71-0391-B4ABAA9280CA}"/>
          </ac:picMkLst>
        </pc:picChg>
        <pc:picChg chg="add mod">
          <ac:chgData name="Martin Rasmussen" userId="ec02958c-5f2b-408e-84b5-5c404eecead9" providerId="ADAL" clId="{C509ECC5-FE73-4E24-9164-C9C0E0C40FA0}" dt="2024-03-06T12:58:05.218" v="7713" actId="1076"/>
          <ac:picMkLst>
            <pc:docMk/>
            <pc:sldMk cId="125137939" sldId="318"/>
            <ac:picMk id="16" creationId="{A475DFD6-D399-5B0F-53FA-0878E2738F30}"/>
          </ac:picMkLst>
        </pc:picChg>
        <pc:picChg chg="add mod">
          <ac:chgData name="Martin Rasmussen" userId="ec02958c-5f2b-408e-84b5-5c404eecead9" providerId="ADAL" clId="{C509ECC5-FE73-4E24-9164-C9C0E0C40FA0}" dt="2024-03-06T12:58:52.660" v="7726" actId="1076"/>
          <ac:picMkLst>
            <pc:docMk/>
            <pc:sldMk cId="125137939" sldId="318"/>
            <ac:picMk id="18" creationId="{3020CDB9-D23B-88B3-302C-2FE300DFA701}"/>
          </ac:picMkLst>
        </pc:picChg>
      </pc:sldChg>
      <pc:sldChg chg="add">
        <pc:chgData name="Martin Rasmussen" userId="ec02958c-5f2b-408e-84b5-5c404eecead9" providerId="ADAL" clId="{C509ECC5-FE73-4E24-9164-C9C0E0C40FA0}" dt="2024-04-25T05:04:38.630" v="8546" actId="2890"/>
        <pc:sldMkLst>
          <pc:docMk/>
          <pc:sldMk cId="1506459948" sldId="319"/>
        </pc:sldMkLst>
      </pc:sldChg>
      <pc:sldChg chg="new del">
        <pc:chgData name="Martin Rasmussen" userId="ec02958c-5f2b-408e-84b5-5c404eecead9" providerId="ADAL" clId="{C509ECC5-FE73-4E24-9164-C9C0E0C40FA0}" dt="2024-04-25T05:04:25.479" v="8545" actId="47"/>
        <pc:sldMkLst>
          <pc:docMk/>
          <pc:sldMk cId="3160670819" sldId="319"/>
        </pc:sldMkLst>
      </pc:sldChg>
    </pc:docChg>
  </pc:docChgLst>
  <pc:docChgLst>
    <pc:chgData name="Emma Sterlie" userId="S::emma@sandudvalg.dk::37a94f63-604d-42e0-809e-7c6654d0423a" providerId="AD" clId="Web-{407FDA3D-5FA1-A491-EF04-80149761A498}"/>
    <pc:docChg chg="modSld">
      <pc:chgData name="Emma Sterlie" userId="S::emma@sandudvalg.dk::37a94f63-604d-42e0-809e-7c6654d0423a" providerId="AD" clId="Web-{407FDA3D-5FA1-A491-EF04-80149761A498}" dt="2024-03-07T08:31:43.421" v="4" actId="1076"/>
      <pc:docMkLst>
        <pc:docMk/>
      </pc:docMkLst>
      <pc:sldChg chg="modSp">
        <pc:chgData name="Emma Sterlie" userId="S::emma@sandudvalg.dk::37a94f63-604d-42e0-809e-7c6654d0423a" providerId="AD" clId="Web-{407FDA3D-5FA1-A491-EF04-80149761A498}" dt="2024-03-07T07:28:24.175" v="3" actId="20577"/>
        <pc:sldMkLst>
          <pc:docMk/>
          <pc:sldMk cId="568485381" sldId="304"/>
        </pc:sldMkLst>
        <pc:spChg chg="mod">
          <ac:chgData name="Emma Sterlie" userId="S::emma@sandudvalg.dk::37a94f63-604d-42e0-809e-7c6654d0423a" providerId="AD" clId="Web-{407FDA3D-5FA1-A491-EF04-80149761A498}" dt="2024-03-07T07:28:24.175" v="3" actId="20577"/>
          <ac:spMkLst>
            <pc:docMk/>
            <pc:sldMk cId="568485381" sldId="304"/>
            <ac:spMk id="3" creationId="{754B8460-F10D-6078-AA09-1F3A05DB1651}"/>
          </ac:spMkLst>
        </pc:spChg>
      </pc:sldChg>
      <pc:sldChg chg="modSp">
        <pc:chgData name="Emma Sterlie" userId="S::emma@sandudvalg.dk::37a94f63-604d-42e0-809e-7c6654d0423a" providerId="AD" clId="Web-{407FDA3D-5FA1-A491-EF04-80149761A498}" dt="2024-03-07T08:31:43.421" v="4" actId="1076"/>
        <pc:sldMkLst>
          <pc:docMk/>
          <pc:sldMk cId="125137939" sldId="318"/>
        </pc:sldMkLst>
        <pc:picChg chg="mod">
          <ac:chgData name="Emma Sterlie" userId="S::emma@sandudvalg.dk::37a94f63-604d-42e0-809e-7c6654d0423a" providerId="AD" clId="Web-{407FDA3D-5FA1-A491-EF04-80149761A498}" dt="2024-03-07T08:31:43.421" v="4" actId="1076"/>
          <ac:picMkLst>
            <pc:docMk/>
            <pc:sldMk cId="125137939" sldId="318"/>
            <ac:picMk id="18" creationId="{3020CDB9-D23B-88B3-302C-2FE300DFA701}"/>
          </ac:picMkLst>
        </pc:picChg>
      </pc:sldChg>
    </pc:docChg>
  </pc:docChgLst>
  <pc:docChgLst>
    <pc:chgData name="Martin Rasmussen" userId="S::martin@sandudvalg.dk::ec02958c-5f2b-408e-84b5-5c404eecead9" providerId="AD" clId="Web-{95B4A388-5950-41EB-80C9-B80C965E4B5E}"/>
    <pc:docChg chg="modSld">
      <pc:chgData name="Martin Rasmussen" userId="S::martin@sandudvalg.dk::ec02958c-5f2b-408e-84b5-5c404eecead9" providerId="AD" clId="Web-{95B4A388-5950-41EB-80C9-B80C965E4B5E}" dt="2024-03-12T11:45:32.727" v="6" actId="1076"/>
      <pc:docMkLst>
        <pc:docMk/>
      </pc:docMkLst>
      <pc:sldChg chg="addSp delSp modSp">
        <pc:chgData name="Martin Rasmussen" userId="S::martin@sandudvalg.dk::ec02958c-5f2b-408e-84b5-5c404eecead9" providerId="AD" clId="Web-{95B4A388-5950-41EB-80C9-B80C965E4B5E}" dt="2024-03-12T11:45:32.727" v="6" actId="1076"/>
        <pc:sldMkLst>
          <pc:docMk/>
          <pc:sldMk cId="1584852946" sldId="256"/>
        </pc:sldMkLst>
        <pc:picChg chg="add del mod">
          <ac:chgData name="Martin Rasmussen" userId="S::martin@sandudvalg.dk::ec02958c-5f2b-408e-84b5-5c404eecead9" providerId="AD" clId="Web-{95B4A388-5950-41EB-80C9-B80C965E4B5E}" dt="2024-03-12T11:45:23.243" v="3"/>
          <ac:picMkLst>
            <pc:docMk/>
            <pc:sldMk cId="1584852946" sldId="256"/>
            <ac:picMk id="2" creationId="{82FD119E-5E58-0B15-1659-6882BF6CD55C}"/>
          </ac:picMkLst>
        </pc:picChg>
        <pc:picChg chg="del">
          <ac:chgData name="Martin Rasmussen" userId="S::martin@sandudvalg.dk::ec02958c-5f2b-408e-84b5-5c404eecead9" providerId="AD" clId="Web-{95B4A388-5950-41EB-80C9-B80C965E4B5E}" dt="2024-03-12T11:45:09.117" v="0"/>
          <ac:picMkLst>
            <pc:docMk/>
            <pc:sldMk cId="1584852946" sldId="256"/>
            <ac:picMk id="3" creationId="{F285B572-9556-1B86-FCCD-A456E6124A26}"/>
          </ac:picMkLst>
        </pc:picChg>
        <pc:picChg chg="add mod">
          <ac:chgData name="Martin Rasmussen" userId="S::martin@sandudvalg.dk::ec02958c-5f2b-408e-84b5-5c404eecead9" providerId="AD" clId="Web-{95B4A388-5950-41EB-80C9-B80C965E4B5E}" dt="2024-03-12T11:45:32.727" v="6" actId="1076"/>
          <ac:picMkLst>
            <pc:docMk/>
            <pc:sldMk cId="1584852946" sldId="256"/>
            <ac:picMk id="4" creationId="{7663371E-2579-FE79-65C1-6424B018421D}"/>
          </ac:picMkLst>
        </pc:picChg>
      </pc:sldChg>
    </pc:docChg>
  </pc:docChgLst>
</pc:chgInfo>
</file>

<file path=ppt/diagrams/colors1.xml><?xml version="1.0" encoding="utf-8"?>
<dgm:colorsDef xmlns:dgm="http://schemas.openxmlformats.org/drawingml/2006/diagram" xmlns:a="http://schemas.openxmlformats.org/drawingml/2006/main" uniqueId="urn:microsoft.com/office/officeart/2005/8/colors/accent3_4">
  <dgm:title val=""/>
  <dgm:desc val=""/>
  <dgm:catLst>
    <dgm:cat type="accent3" pri="11400"/>
  </dgm:catLst>
  <dgm:styleLbl name="node0">
    <dgm:fillClrLst meth="cycle">
      <a:schemeClr val="accent3">
        <a:shade val="60000"/>
      </a:schemeClr>
    </dgm:fillClrLst>
    <dgm:linClrLst meth="repeat">
      <a:schemeClr val="lt1"/>
    </dgm:linClrLst>
    <dgm:effectClrLst/>
    <dgm:txLinClrLst/>
    <dgm:txFillClrLst/>
    <dgm:txEffectClrLst/>
  </dgm:styleLbl>
  <dgm:styleLbl name="node1">
    <dgm:fillClrLst meth="cycle">
      <a:schemeClr val="accent3">
        <a:shade val="50000"/>
      </a:schemeClr>
      <a:schemeClr val="accent3">
        <a:tint val="55000"/>
      </a:schemeClr>
    </dgm:fillClrLst>
    <dgm:linClrLst meth="repeat">
      <a:schemeClr val="lt1"/>
    </dgm:linClrLst>
    <dgm:effectClrLst/>
    <dgm:txLinClrLst/>
    <dgm:txFillClrLst/>
    <dgm:txEffectClrLst/>
  </dgm:styleLbl>
  <dgm:styleLbl name="alignNode1">
    <dgm:fillClrLst meth="cycle">
      <a:schemeClr val="accent3">
        <a:shade val="50000"/>
      </a:schemeClr>
      <a:schemeClr val="accent3">
        <a:tint val="55000"/>
      </a:schemeClr>
    </dgm:fillClrLst>
    <dgm:linClrLst meth="cycle">
      <a:schemeClr val="accent3">
        <a:shade val="50000"/>
      </a:schemeClr>
      <a:schemeClr val="accent3">
        <a:tint val="55000"/>
      </a:schemeClr>
    </dgm:linClrLst>
    <dgm:effectClrLst/>
    <dgm:txLinClrLst/>
    <dgm:txFillClrLst/>
    <dgm:txEffectClrLst/>
  </dgm:styleLbl>
  <dgm:styleLbl name="lnNode1">
    <dgm:fillClrLst meth="cycle">
      <a:schemeClr val="accent3">
        <a:shade val="50000"/>
      </a:schemeClr>
      <a:schemeClr val="accent3">
        <a:tint val="55000"/>
      </a:schemeClr>
    </dgm:fillClrLst>
    <dgm:linClrLst meth="repeat">
      <a:schemeClr val="lt1"/>
    </dgm:linClrLst>
    <dgm:effectClrLst/>
    <dgm:txLinClrLst/>
    <dgm:txFillClrLst/>
    <dgm:txEffectClrLst/>
  </dgm:styleLbl>
  <dgm:styleLbl name="vennNode1">
    <dgm:fillClrLst meth="cycle">
      <a:schemeClr val="accent3">
        <a:shade val="80000"/>
        <a:alpha val="50000"/>
      </a:schemeClr>
      <a:schemeClr val="accent3">
        <a:tint val="50000"/>
        <a:alpha val="50000"/>
      </a:schemeClr>
    </dgm:fillClrLst>
    <dgm:linClrLst meth="repeat">
      <a:schemeClr val="lt1"/>
    </dgm:linClrLst>
    <dgm:effectClrLst/>
    <dgm:txLinClrLst/>
    <dgm:txFillClrLst/>
    <dgm:txEffectClrLst/>
  </dgm:styleLbl>
  <dgm:styleLbl name="node2">
    <dgm:fillClrLst>
      <a:schemeClr val="accent3">
        <a:shade val="80000"/>
      </a:schemeClr>
    </dgm:fillClrLst>
    <dgm:linClrLst meth="repeat">
      <a:schemeClr val="lt1"/>
    </dgm:linClrLst>
    <dgm:effectClrLst/>
    <dgm:txLinClrLst/>
    <dgm:txFillClrLst/>
    <dgm:txEffectClrLst/>
  </dgm:styleLbl>
  <dgm:styleLbl name="node3">
    <dgm:fillClrLst>
      <a:schemeClr val="accent3">
        <a:tint val="99000"/>
      </a:schemeClr>
    </dgm:fillClrLst>
    <dgm:linClrLst meth="repeat">
      <a:schemeClr val="lt1"/>
    </dgm:linClrLst>
    <dgm:effectClrLst/>
    <dgm:txLinClrLst/>
    <dgm:txFillClrLst/>
    <dgm:txEffectClrLst/>
  </dgm:styleLbl>
  <dgm:styleLbl name="node4">
    <dgm:fillClrLst>
      <a:schemeClr val="accent3">
        <a:tint val="70000"/>
      </a:schemeClr>
    </dgm:fillClrLst>
    <dgm:linClrLst meth="repeat">
      <a:schemeClr val="lt1"/>
    </dgm:linClrLst>
    <dgm:effectClrLst/>
    <dgm:txLinClrLst/>
    <dgm:txFillClrLst/>
    <dgm:txEffectClrLst/>
  </dgm:styleLbl>
  <dgm:styleLbl name="fgImgPlace1">
    <dgm:fillClrLst>
      <a:schemeClr val="accent3">
        <a:tint val="50000"/>
      </a:schemeClr>
      <a:schemeClr val="accent3">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3">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3">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3">
        <a:shade val="90000"/>
      </a:schemeClr>
      <a:schemeClr val="accent3">
        <a:tint val="50000"/>
      </a:schemeClr>
    </dgm:fillClrLst>
    <dgm:linClrLst meth="cycle">
      <a:schemeClr val="accent3">
        <a:shade val="90000"/>
      </a:schemeClr>
      <a:schemeClr val="accent3">
        <a:tint val="50000"/>
      </a:schemeClr>
    </dgm:linClrLst>
    <dgm:effectClrLst/>
    <dgm:txLinClrLst/>
    <dgm:txFillClrLst/>
    <dgm:txEffectClrLst/>
  </dgm:styleLbl>
  <dgm:styleLbl name="fgSibTrans2D1">
    <dgm:fillClrLst meth="cycle">
      <a:schemeClr val="accent3">
        <a:shade val="90000"/>
      </a:schemeClr>
      <a:schemeClr val="accent3">
        <a:tint val="50000"/>
      </a:schemeClr>
    </dgm:fillClrLst>
    <dgm:linClrLst meth="cycle">
      <a:schemeClr val="accent3">
        <a:shade val="90000"/>
      </a:schemeClr>
      <a:schemeClr val="accent3">
        <a:tint val="50000"/>
      </a:schemeClr>
    </dgm:linClrLst>
    <dgm:effectClrLst/>
    <dgm:txLinClrLst/>
    <dgm:txFillClrLst/>
    <dgm:txEffectClrLst/>
  </dgm:styleLbl>
  <dgm:styleLbl name="bgSibTrans2D1">
    <dgm:fillClrLst meth="cycle">
      <a:schemeClr val="accent3">
        <a:shade val="90000"/>
      </a:schemeClr>
      <a:schemeClr val="accent3">
        <a:tint val="50000"/>
      </a:schemeClr>
    </dgm:fillClrLst>
    <dgm:linClrLst meth="cycle">
      <a:schemeClr val="accent3">
        <a:shade val="90000"/>
      </a:schemeClr>
      <a:schemeClr val="accent3">
        <a:tint val="50000"/>
      </a:schemeClr>
    </dgm:linClrLst>
    <dgm:effectClrLst/>
    <dgm:txLinClrLst/>
    <dgm:txFillClrLst/>
    <dgm:txEffectClrLst/>
  </dgm:styleLbl>
  <dgm:styleLbl name="sibTrans1D1">
    <dgm:fillClrLst meth="cycle">
      <a:schemeClr val="accent3">
        <a:shade val="90000"/>
      </a:schemeClr>
      <a:schemeClr val="accent3">
        <a:tint val="50000"/>
      </a:schemeClr>
    </dgm:fillClrLst>
    <dgm:linClrLst meth="cycle">
      <a:schemeClr val="accent3">
        <a:shade val="90000"/>
      </a:schemeClr>
      <a:schemeClr val="accent3">
        <a:tint val="50000"/>
      </a:schemeClr>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accent3">
        <a:shade val="80000"/>
      </a:schemeClr>
    </dgm:fillClrLst>
    <dgm:linClrLst meth="repeat">
      <a:schemeClr val="lt1"/>
    </dgm:linClrLst>
    <dgm:effectClrLst/>
    <dgm:txLinClrLst/>
    <dgm:txFillClrLst/>
    <dgm:txEffectClrLst/>
  </dgm:styleLbl>
  <dgm:styleLbl name="asst1">
    <dgm:fillClrLst meth="repeat">
      <a:schemeClr val="accent3">
        <a:shade val="80000"/>
      </a:schemeClr>
    </dgm:fillClrLst>
    <dgm:linClrLst meth="repeat">
      <a:schemeClr val="lt1"/>
    </dgm:linClrLst>
    <dgm:effectClrLst/>
    <dgm:txLinClrLst/>
    <dgm:txFillClrLst/>
    <dgm:txEffectClrLst/>
  </dgm:styleLbl>
  <dgm:styleLbl name="asst2">
    <dgm:fillClrLst>
      <a:schemeClr val="accent3">
        <a:tint val="90000"/>
      </a:schemeClr>
    </dgm:fillClrLst>
    <dgm:linClrLst meth="repeat">
      <a:schemeClr val="lt1"/>
    </dgm:linClrLst>
    <dgm:effectClrLst/>
    <dgm:txLinClrLst/>
    <dgm:txFillClrLst/>
    <dgm:txEffectClrLst/>
  </dgm:styleLbl>
  <dgm:styleLbl name="asst3">
    <dgm:fillClrLst>
      <a:schemeClr val="accent3">
        <a:tint val="70000"/>
      </a:schemeClr>
    </dgm:fillClrLst>
    <dgm:linClrLst meth="repeat">
      <a:schemeClr val="lt1"/>
    </dgm:linClrLst>
    <dgm:effectClrLst/>
    <dgm:txLinClrLst/>
    <dgm:txFillClrLst/>
    <dgm:txEffectClrLst/>
  </dgm:styleLbl>
  <dgm:styleLbl name="asst4">
    <dgm:fillClrLst>
      <a:schemeClr val="accent3">
        <a:tint val="50000"/>
      </a:schemeClr>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shade val="80000"/>
      </a:schemeClr>
    </dgm:linClrLst>
    <dgm:effectClrLst/>
    <dgm:txLinClrLst/>
    <dgm:txFillClrLst/>
    <dgm:txEffectClrLst/>
  </dgm:styleLbl>
  <dgm:styleLbl name="parChTrans2D2">
    <dgm:fillClrLst meth="repeat">
      <a:schemeClr val="accent3">
        <a:tint val="90000"/>
      </a:schemeClr>
    </dgm:fillClrLst>
    <dgm:linClrLst meth="repeat">
      <a:schemeClr val="accent3">
        <a:tint val="90000"/>
      </a:schemeClr>
    </dgm:linClrLst>
    <dgm:effectClrLst/>
    <dgm:txLinClrLst/>
    <dgm:txFillClrLst/>
    <dgm:txEffectClrLst/>
  </dgm:styleLbl>
  <dgm:styleLbl name="parChTrans2D3">
    <dgm:fillClrLst meth="repeat">
      <a:schemeClr val="accent3">
        <a:tint val="70000"/>
      </a:schemeClr>
    </dgm:fillClrLst>
    <dgm:linClrLst meth="repeat">
      <a:schemeClr val="accent3">
        <a:tint val="70000"/>
      </a:schemeClr>
    </dgm:linClrLst>
    <dgm:effectClrLst/>
    <dgm:txLinClrLst/>
    <dgm:txFillClrLst/>
    <dgm:txEffectClrLst/>
  </dgm:styleLbl>
  <dgm:styleLbl name="parChTrans2D4">
    <dgm:fillClrLst meth="repeat">
      <a:schemeClr val="accent3">
        <a:tint val="50000"/>
      </a:schemeClr>
    </dgm:fillClrLst>
    <dgm:linClrLst meth="repeat">
      <a:schemeClr val="accent3">
        <a:tint val="50000"/>
      </a:schemeClr>
    </dgm:linClrLst>
    <dgm:effectClrLst/>
    <dgm:txLinClrLst/>
    <dgm:txFillClrLst meth="repeat">
      <a:schemeClr val="dk1"/>
    </dgm:txFillClrLst>
    <dgm:txEffectClrLst/>
  </dgm:styleLbl>
  <dgm:styleLbl name="parChTrans1D1">
    <dgm:fillClrLst meth="repeat">
      <a:schemeClr val="accent3">
        <a:shade val="80000"/>
      </a:schemeClr>
    </dgm:fillClrLst>
    <dgm:linClrLst meth="repeat">
      <a:schemeClr val="accent3">
        <a:shade val="80000"/>
      </a:schemeClr>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3">
        <a:tint val="90000"/>
      </a:schemeClr>
    </dgm:linClrLst>
    <dgm:effectClrLst/>
    <dgm:txLinClrLst/>
    <dgm:txFillClrLst meth="repeat">
      <a:schemeClr val="tx1"/>
    </dgm:txFillClrLst>
    <dgm:txEffectClrLst/>
  </dgm:styleLbl>
  <dgm:styleLbl name="parChTrans1D3">
    <dgm:fillClrLst meth="repeat">
      <a:schemeClr val="accent3">
        <a:tint val="70000"/>
      </a:schemeClr>
    </dgm:fillClrLst>
    <dgm:linClrLst meth="repeat">
      <a:schemeClr val="accent3">
        <a:tint val="70000"/>
      </a:schemeClr>
    </dgm:linClrLst>
    <dgm:effectClrLst/>
    <dgm:txLinClrLst/>
    <dgm:txFillClrLst meth="repeat">
      <a:schemeClr val="tx1"/>
    </dgm:txFillClrLst>
    <dgm:txEffectClrLst/>
  </dgm:styleLbl>
  <dgm:styleLbl name="parChTrans1D4">
    <dgm:fillClrLst meth="repeat">
      <a:schemeClr val="accent3">
        <a:tint val="50000"/>
      </a:schemeClr>
    </dgm:fillClrLst>
    <dgm:linClrLst meth="repeat">
      <a:schemeClr val="accent3">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55000"/>
      </a:schemeClr>
    </dgm:fillClrLst>
    <dgm:linClrLst meth="repeat">
      <a:schemeClr val="accent3">
        <a:alpha val="90000"/>
        <a:tint val="55000"/>
      </a:schemeClr>
    </dgm:linClrLst>
    <dgm:effectClrLst/>
    <dgm:txLinClrLst/>
    <dgm:txFillClrLst meth="repeat">
      <a:schemeClr val="dk1"/>
    </dgm:txFillClrLst>
    <dgm:txEffectClrLst/>
  </dgm:styleLbl>
  <dgm:styleLbl name="alignAccFollowNode1">
    <dgm:fillClrLst meth="repeat">
      <a:schemeClr val="accent3">
        <a:alpha val="90000"/>
        <a:tint val="55000"/>
      </a:schemeClr>
    </dgm:fillClrLst>
    <dgm:linClrLst meth="repeat">
      <a:schemeClr val="accent3">
        <a:alpha val="90000"/>
        <a:tint val="55000"/>
      </a:schemeClr>
    </dgm:linClrLst>
    <dgm:effectClrLst/>
    <dgm:txLinClrLst/>
    <dgm:txFillClrLst meth="repeat">
      <a:schemeClr val="dk1"/>
    </dgm:txFillClrLst>
    <dgm:txEffectClrLst/>
  </dgm:styleLbl>
  <dgm:styleLbl name="bgAccFollowNode1">
    <dgm:fillClrLst meth="repeat">
      <a:schemeClr val="accent3">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a:tint val="50000"/>
      </a:schemeClr>
    </dgm:linClrLst>
    <dgm:effectClrLst/>
    <dgm:txLinClrLst/>
    <dgm:txFillClrLst meth="repeat">
      <a:schemeClr val="dk1"/>
    </dgm:txFillClrLst>
    <dgm:txEffectClrLst/>
  </dgm:styleLbl>
  <dgm:styleLbl name="bgShp">
    <dgm:fillClrLst meth="repeat">
      <a:schemeClr val="accent3">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3">
        <a:tint val="50000"/>
        <a:alpha val="55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3_5">
  <dgm:title val=""/>
  <dgm:desc val=""/>
  <dgm:catLst>
    <dgm:cat type="accent3" pri="11500"/>
  </dgm:catLst>
  <dgm:styleLbl name="node0">
    <dgm:fillClrLst meth="cycle">
      <a:schemeClr val="accent3">
        <a:alpha val="80000"/>
      </a:schemeClr>
    </dgm:fillClrLst>
    <dgm:linClrLst meth="repeat">
      <a:schemeClr val="lt1"/>
    </dgm:linClrLst>
    <dgm:effectClrLst/>
    <dgm:txLinClrLst/>
    <dgm:txFillClrLst/>
    <dgm:txEffectClrLst/>
  </dgm:styleLbl>
  <dgm:styleLbl name="node1">
    <dgm:fillClrLst>
      <a:schemeClr val="accent3">
        <a:alpha val="90000"/>
      </a:schemeClr>
      <a:schemeClr val="accent3">
        <a:alpha val="50000"/>
      </a:schemeClr>
    </dgm:fillClrLst>
    <dgm:linClrLst meth="repeat">
      <a:schemeClr val="lt1"/>
    </dgm:linClrLst>
    <dgm:effectClrLst/>
    <dgm:txLinClrLst/>
    <dgm:txFillClrLst/>
    <dgm:txEffectClrLst/>
  </dgm:styleLbl>
  <dgm:styleLbl name="alignNode1">
    <dgm:fillClrLst>
      <a:schemeClr val="accent3">
        <a:alpha val="90000"/>
      </a:schemeClr>
      <a:schemeClr val="accent3">
        <a:alpha val="50000"/>
      </a:schemeClr>
    </dgm:fillClrLst>
    <dgm:linClrLst>
      <a:schemeClr val="accent3">
        <a:alpha val="90000"/>
      </a:schemeClr>
      <a:schemeClr val="accent3">
        <a:alpha val="50000"/>
      </a:schemeClr>
    </dgm:linClrLst>
    <dgm:effectClrLst/>
    <dgm:txLinClrLst/>
    <dgm:txFillClrLst/>
    <dgm:txEffectClrLst/>
  </dgm:styleLbl>
  <dgm:styleLbl name="lnNode1">
    <dgm:fillClrLst>
      <a:schemeClr val="accent3">
        <a:shade val="90000"/>
      </a:schemeClr>
      <a:schemeClr val="accent3">
        <a:alpha val="50000"/>
        <a:tint val="50000"/>
      </a:schemeClr>
    </dgm:fillClrLst>
    <dgm:linClrLst meth="repeat">
      <a:schemeClr val="lt1"/>
    </dgm:linClrLst>
    <dgm:effectClrLst/>
    <dgm:txLinClrLst/>
    <dgm:txFillClrLst/>
    <dgm:txEffectClrLst/>
  </dgm:styleLbl>
  <dgm:styleLbl name="vennNode1">
    <dgm:fillClrLst>
      <a:schemeClr val="accent3">
        <a:shade val="80000"/>
        <a:alpha val="50000"/>
      </a:schemeClr>
      <a:schemeClr val="accent3">
        <a:alpha val="80000"/>
      </a:schemeClr>
    </dgm:fillClrLst>
    <dgm:linClrLst meth="repeat">
      <a:schemeClr val="lt1"/>
    </dgm:linClrLst>
    <dgm:effectClrLst/>
    <dgm:txLinClrLst/>
    <dgm:txFillClrLst/>
    <dgm:txEffectClrLst/>
  </dgm:styleLbl>
  <dgm:styleLbl name="node2">
    <dgm:fillClrLst>
      <a:schemeClr val="accent3">
        <a:alpha val="70000"/>
      </a:schemeClr>
    </dgm:fillClrLst>
    <dgm:linClrLst meth="repeat">
      <a:schemeClr val="lt1"/>
    </dgm:linClrLst>
    <dgm:effectClrLst/>
    <dgm:txLinClrLst/>
    <dgm:txFillClrLst/>
    <dgm:txEffectClrLst/>
  </dgm:styleLbl>
  <dgm:styleLbl name="node3">
    <dgm:fillClrLst>
      <a:schemeClr val="accent3">
        <a:alpha val="50000"/>
      </a:schemeClr>
    </dgm:fillClrLst>
    <dgm:linClrLst meth="repeat">
      <a:schemeClr val="lt1"/>
    </dgm:linClrLst>
    <dgm:effectClrLst/>
    <dgm:txLinClrLst/>
    <dgm:txFillClrLst/>
    <dgm:txEffectClrLst/>
  </dgm:styleLbl>
  <dgm:styleLbl name="node4">
    <dgm:fillClrLst>
      <a:schemeClr val="accent3">
        <a:alpha val="30000"/>
      </a:schemeClr>
    </dgm:fillClrLst>
    <dgm:linClrLst meth="repeat">
      <a:schemeClr val="lt1"/>
    </dgm:linClrLst>
    <dgm:effectClrLst/>
    <dgm:txLinClrLst/>
    <dgm:txFillClrLst/>
    <dgm:txEffectClrLst/>
  </dgm:styleLbl>
  <dgm:styleLbl name="fgImgPlace1">
    <dgm:fillClrLst>
      <a:schemeClr val="accent3">
        <a:tint val="50000"/>
        <a:alpha val="90000"/>
      </a:schemeClr>
      <a:schemeClr val="accent3">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hade val="90000"/>
      </a:schemeClr>
      <a:schemeClr val="accent3">
        <a:tint val="50000"/>
      </a:schemeClr>
    </dgm:fillClrLst>
    <dgm:linClrLst>
      <a:schemeClr val="accent3">
        <a:shade val="90000"/>
      </a:schemeClr>
      <a:schemeClr val="accent3">
        <a:tint val="50000"/>
      </a:schemeClr>
    </dgm:linClrLst>
    <dgm:effectClrLst/>
    <dgm:txLinClrLst/>
    <dgm:txFillClrLst/>
    <dgm:txEffectClrLst/>
  </dgm:styleLbl>
  <dgm:styleLbl name="fgSibTrans2D1">
    <dgm:fillClrLst>
      <a:schemeClr val="accent3">
        <a:shade val="90000"/>
      </a:schemeClr>
      <a:schemeClr val="accent3">
        <a:tint val="50000"/>
      </a:schemeClr>
    </dgm:fillClrLst>
    <dgm:linClrLst>
      <a:schemeClr val="accent3">
        <a:shade val="90000"/>
      </a:schemeClr>
      <a:schemeClr val="accent3">
        <a:tint val="50000"/>
      </a:schemeClr>
    </dgm:linClrLst>
    <dgm:effectClrLst/>
    <dgm:txLinClrLst/>
    <dgm:txFillClrLst/>
    <dgm:txEffectClrLst/>
  </dgm:styleLbl>
  <dgm:styleLbl name="bgSibTrans2D1">
    <dgm:fillClrLst>
      <a:schemeClr val="accent3">
        <a:shade val="90000"/>
      </a:schemeClr>
      <a:schemeClr val="accent3">
        <a:tint val="50000"/>
      </a:schemeClr>
    </dgm:fillClrLst>
    <dgm:linClrLst>
      <a:schemeClr val="accent3">
        <a:shade val="90000"/>
      </a:schemeClr>
      <a:schemeClr val="accent3">
        <a:tint val="50000"/>
      </a:schemeClr>
    </dgm:linClrLst>
    <dgm:effectClrLst/>
    <dgm:txLinClrLst/>
    <dgm:txFillClrLst/>
    <dgm:txEffectClrLst/>
  </dgm:styleLbl>
  <dgm:styleLbl name="sibTrans1D1">
    <dgm:fillClrLst>
      <a:schemeClr val="accent3">
        <a:shade val="90000"/>
      </a:schemeClr>
      <a:schemeClr val="accent3">
        <a:tint val="50000"/>
      </a:schemeClr>
    </dgm:fillClrLst>
    <dgm:linClrLst>
      <a:schemeClr val="accent3">
        <a:shade val="90000"/>
      </a:schemeClr>
      <a:schemeClr val="accent3">
        <a:tint val="50000"/>
      </a:schemeClr>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accent3">
        <a:alpha val="90000"/>
      </a:schemeClr>
    </dgm:fillClrLst>
    <dgm:linClrLst meth="repeat">
      <a:schemeClr val="lt1"/>
    </dgm:linClrLst>
    <dgm:effectClrLst/>
    <dgm:txLinClrLst/>
    <dgm:txFillClrLst/>
    <dgm:txEffectClrLst/>
  </dgm:styleLbl>
  <dgm:styleLbl name="asst1">
    <dgm:fillClrLst meth="repeat">
      <a:schemeClr val="accent3">
        <a:alpha val="90000"/>
      </a:schemeClr>
    </dgm:fillClrLst>
    <dgm:linClrLst meth="repeat">
      <a:schemeClr val="lt1"/>
    </dgm:linClrLst>
    <dgm:effectClrLst/>
    <dgm:txLinClrLst/>
    <dgm:txFillClrLst/>
    <dgm:txEffectClrLst/>
  </dgm:styleLbl>
  <dgm:styleLbl name="asst2">
    <dgm:fillClrLst>
      <a:schemeClr val="accent3">
        <a:alpha val="90000"/>
      </a:schemeClr>
    </dgm:fillClrLst>
    <dgm:linClrLst meth="repeat">
      <a:schemeClr val="lt1"/>
    </dgm:linClrLst>
    <dgm:effectClrLst/>
    <dgm:txLinClrLst/>
    <dgm:txFillClrLst/>
    <dgm:txEffectClrLst/>
  </dgm:styleLbl>
  <dgm:styleLbl name="asst3">
    <dgm:fillClrLst>
      <a:schemeClr val="accent3">
        <a:alpha val="70000"/>
      </a:schemeClr>
    </dgm:fillClrLst>
    <dgm:linClrLst meth="repeat">
      <a:schemeClr val="lt1"/>
    </dgm:linClrLst>
    <dgm:effectClrLst/>
    <dgm:txLinClrLst/>
    <dgm:txFillClrLst/>
    <dgm:txEffectClrLst/>
  </dgm:styleLbl>
  <dgm:styleLbl name="asst4">
    <dgm:fillClrLst>
      <a:schemeClr val="accent3">
        <a:alpha val="50000"/>
      </a:schemeClr>
    </dgm:fillClrLst>
    <dgm:linClrLst meth="repeat">
      <a:schemeClr val="lt1"/>
    </dgm:linClrLst>
    <dgm:effectClrLst/>
    <dgm:txLinClrLst/>
    <dgm:txFillClrLst/>
    <dgm:txEffectClrLst/>
  </dgm:styleLbl>
  <dgm:styleLbl name="parChTrans2D1">
    <dgm:fillClrLst meth="repeat">
      <a:schemeClr val="accent3">
        <a:shade val="80000"/>
      </a:schemeClr>
    </dgm:fillClrLst>
    <dgm:linClrLst meth="repeat">
      <a:schemeClr val="accent3">
        <a:shade val="80000"/>
      </a:schemeClr>
    </dgm:linClrLst>
    <dgm:effectClrLst/>
    <dgm:txLinClrLst/>
    <dgm:txFillClrLst/>
    <dgm:txEffectClrLst/>
  </dgm:styleLbl>
  <dgm:styleLbl name="parChTrans2D2">
    <dgm:fillClrLst meth="repeat">
      <a:schemeClr val="accent3">
        <a:tint val="90000"/>
      </a:schemeClr>
    </dgm:fillClrLst>
    <dgm:linClrLst meth="repeat">
      <a:schemeClr val="accent3">
        <a:tint val="90000"/>
      </a:schemeClr>
    </dgm:linClrLst>
    <dgm:effectClrLst/>
    <dgm:txLinClrLst/>
    <dgm:txFillClrLst/>
    <dgm:txEffectClrLst/>
  </dgm:styleLbl>
  <dgm:styleLbl name="parChTrans2D3">
    <dgm:fillClrLst meth="repeat">
      <a:schemeClr val="accent3">
        <a:tint val="70000"/>
      </a:schemeClr>
    </dgm:fillClrLst>
    <dgm:linClrLst meth="repeat">
      <a:schemeClr val="accent3">
        <a:tint val="70000"/>
      </a:schemeClr>
    </dgm:linClrLst>
    <dgm:effectClrLst/>
    <dgm:txLinClrLst/>
    <dgm:txFillClrLst/>
    <dgm:txEffectClrLst/>
  </dgm:styleLbl>
  <dgm:styleLbl name="parChTrans2D4">
    <dgm:fillClrLst meth="repeat">
      <a:schemeClr val="accent3">
        <a:tint val="50000"/>
      </a:schemeClr>
    </dgm:fillClrLst>
    <dgm:linClrLst meth="repeat">
      <a:schemeClr val="accent3">
        <a:tint val="50000"/>
      </a:schemeClr>
    </dgm:linClrLst>
    <dgm:effectClrLst/>
    <dgm:txLinClrLst/>
    <dgm:txFillClrLst meth="repeat">
      <a:schemeClr val="dk1"/>
    </dgm:txFillClrLst>
    <dgm:txEffectClrLst/>
  </dgm:styleLbl>
  <dgm:styleLbl name="parChTrans1D1">
    <dgm:fillClrLst meth="repeat">
      <a:schemeClr val="accent3">
        <a:shade val="80000"/>
      </a:schemeClr>
    </dgm:fillClrLst>
    <dgm:linClrLst meth="repeat">
      <a:schemeClr val="accent3">
        <a:shade val="80000"/>
      </a:schemeClr>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3">
        <a:tint val="90000"/>
      </a:schemeClr>
    </dgm:linClrLst>
    <dgm:effectClrLst/>
    <dgm:txLinClrLst/>
    <dgm:txFillClrLst meth="repeat">
      <a:schemeClr val="tx1"/>
    </dgm:txFillClrLst>
    <dgm:txEffectClrLst/>
  </dgm:styleLbl>
  <dgm:styleLbl name="parChTrans1D3">
    <dgm:fillClrLst meth="repeat">
      <a:schemeClr val="accent3">
        <a:tint val="70000"/>
      </a:schemeClr>
    </dgm:fillClrLst>
    <dgm:linClrLst meth="repeat">
      <a:schemeClr val="accent3">
        <a:tint val="70000"/>
      </a:schemeClr>
    </dgm:linClrLst>
    <dgm:effectClrLst/>
    <dgm:txLinClrLst/>
    <dgm:txFillClrLst meth="repeat">
      <a:schemeClr val="tx1"/>
    </dgm:txFillClrLst>
    <dgm:txEffectClrLst/>
  </dgm:styleLbl>
  <dgm:styleLbl name="parChTrans1D4">
    <dgm:fillClrLst meth="repeat">
      <a:schemeClr val="accent3">
        <a:tint val="50000"/>
      </a:schemeClr>
    </dgm:fillClrLst>
    <dgm:linClrLst meth="repeat">
      <a:schemeClr val="accent3">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3">
        <a:alpha val="90000"/>
      </a:schemeClr>
      <a:schemeClr val="accent3">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alpha val="90000"/>
      </a:schemeClr>
      <a:schemeClr val="accent3">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alpha val="90000"/>
      </a:schemeClr>
      <a:schemeClr val="accent3">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3">
        <a:alpha val="90000"/>
      </a:schemeClr>
      <a:schemeClr val="accent3">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3">
        <a:alpha val="90000"/>
      </a:schemeClr>
      <a:schemeClr val="accent3">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3">
        <a:alpha val="90000"/>
      </a:schemeClr>
      <a:schemeClr val="accent3">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a:schemeClr val="accent3">
        <a:alpha val="90000"/>
        <a:tint val="40000"/>
      </a:schemeClr>
      <a:schemeClr val="accent3">
        <a:alpha val="5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a:tint val="50000"/>
      </a:schemeClr>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3_4">
  <dgm:title val=""/>
  <dgm:desc val=""/>
  <dgm:catLst>
    <dgm:cat type="accent3" pri="11400"/>
  </dgm:catLst>
  <dgm:styleLbl name="node0">
    <dgm:fillClrLst meth="cycle">
      <a:schemeClr val="accent3">
        <a:shade val="60000"/>
      </a:schemeClr>
    </dgm:fillClrLst>
    <dgm:linClrLst meth="repeat">
      <a:schemeClr val="lt1"/>
    </dgm:linClrLst>
    <dgm:effectClrLst/>
    <dgm:txLinClrLst/>
    <dgm:txFillClrLst/>
    <dgm:txEffectClrLst/>
  </dgm:styleLbl>
  <dgm:styleLbl name="node1">
    <dgm:fillClrLst meth="cycle">
      <a:schemeClr val="accent3">
        <a:shade val="50000"/>
      </a:schemeClr>
      <a:schemeClr val="accent3">
        <a:tint val="55000"/>
      </a:schemeClr>
    </dgm:fillClrLst>
    <dgm:linClrLst meth="repeat">
      <a:schemeClr val="lt1"/>
    </dgm:linClrLst>
    <dgm:effectClrLst/>
    <dgm:txLinClrLst/>
    <dgm:txFillClrLst/>
    <dgm:txEffectClrLst/>
  </dgm:styleLbl>
  <dgm:styleLbl name="alignNode1">
    <dgm:fillClrLst meth="cycle">
      <a:schemeClr val="accent3">
        <a:shade val="50000"/>
      </a:schemeClr>
      <a:schemeClr val="accent3">
        <a:tint val="55000"/>
      </a:schemeClr>
    </dgm:fillClrLst>
    <dgm:linClrLst meth="cycle">
      <a:schemeClr val="accent3">
        <a:shade val="50000"/>
      </a:schemeClr>
      <a:schemeClr val="accent3">
        <a:tint val="55000"/>
      </a:schemeClr>
    </dgm:linClrLst>
    <dgm:effectClrLst/>
    <dgm:txLinClrLst/>
    <dgm:txFillClrLst/>
    <dgm:txEffectClrLst/>
  </dgm:styleLbl>
  <dgm:styleLbl name="lnNode1">
    <dgm:fillClrLst meth="cycle">
      <a:schemeClr val="accent3">
        <a:shade val="50000"/>
      </a:schemeClr>
      <a:schemeClr val="accent3">
        <a:tint val="55000"/>
      </a:schemeClr>
    </dgm:fillClrLst>
    <dgm:linClrLst meth="repeat">
      <a:schemeClr val="lt1"/>
    </dgm:linClrLst>
    <dgm:effectClrLst/>
    <dgm:txLinClrLst/>
    <dgm:txFillClrLst/>
    <dgm:txEffectClrLst/>
  </dgm:styleLbl>
  <dgm:styleLbl name="vennNode1">
    <dgm:fillClrLst meth="cycle">
      <a:schemeClr val="accent3">
        <a:shade val="80000"/>
        <a:alpha val="50000"/>
      </a:schemeClr>
      <a:schemeClr val="accent3">
        <a:tint val="50000"/>
        <a:alpha val="50000"/>
      </a:schemeClr>
    </dgm:fillClrLst>
    <dgm:linClrLst meth="repeat">
      <a:schemeClr val="lt1"/>
    </dgm:linClrLst>
    <dgm:effectClrLst/>
    <dgm:txLinClrLst/>
    <dgm:txFillClrLst/>
    <dgm:txEffectClrLst/>
  </dgm:styleLbl>
  <dgm:styleLbl name="node2">
    <dgm:fillClrLst>
      <a:schemeClr val="accent3">
        <a:shade val="80000"/>
      </a:schemeClr>
    </dgm:fillClrLst>
    <dgm:linClrLst meth="repeat">
      <a:schemeClr val="lt1"/>
    </dgm:linClrLst>
    <dgm:effectClrLst/>
    <dgm:txLinClrLst/>
    <dgm:txFillClrLst/>
    <dgm:txEffectClrLst/>
  </dgm:styleLbl>
  <dgm:styleLbl name="node3">
    <dgm:fillClrLst>
      <a:schemeClr val="accent3">
        <a:tint val="99000"/>
      </a:schemeClr>
    </dgm:fillClrLst>
    <dgm:linClrLst meth="repeat">
      <a:schemeClr val="lt1"/>
    </dgm:linClrLst>
    <dgm:effectClrLst/>
    <dgm:txLinClrLst/>
    <dgm:txFillClrLst/>
    <dgm:txEffectClrLst/>
  </dgm:styleLbl>
  <dgm:styleLbl name="node4">
    <dgm:fillClrLst>
      <a:schemeClr val="accent3">
        <a:tint val="70000"/>
      </a:schemeClr>
    </dgm:fillClrLst>
    <dgm:linClrLst meth="repeat">
      <a:schemeClr val="lt1"/>
    </dgm:linClrLst>
    <dgm:effectClrLst/>
    <dgm:txLinClrLst/>
    <dgm:txFillClrLst/>
    <dgm:txEffectClrLst/>
  </dgm:styleLbl>
  <dgm:styleLbl name="fgImgPlace1">
    <dgm:fillClrLst>
      <a:schemeClr val="accent3">
        <a:tint val="50000"/>
      </a:schemeClr>
      <a:schemeClr val="accent3">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3">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3">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3">
        <a:shade val="90000"/>
      </a:schemeClr>
      <a:schemeClr val="accent3">
        <a:tint val="50000"/>
      </a:schemeClr>
    </dgm:fillClrLst>
    <dgm:linClrLst meth="cycle">
      <a:schemeClr val="accent3">
        <a:shade val="90000"/>
      </a:schemeClr>
      <a:schemeClr val="accent3">
        <a:tint val="50000"/>
      </a:schemeClr>
    </dgm:linClrLst>
    <dgm:effectClrLst/>
    <dgm:txLinClrLst/>
    <dgm:txFillClrLst/>
    <dgm:txEffectClrLst/>
  </dgm:styleLbl>
  <dgm:styleLbl name="fgSibTrans2D1">
    <dgm:fillClrLst meth="cycle">
      <a:schemeClr val="accent3">
        <a:shade val="90000"/>
      </a:schemeClr>
      <a:schemeClr val="accent3">
        <a:tint val="50000"/>
      </a:schemeClr>
    </dgm:fillClrLst>
    <dgm:linClrLst meth="cycle">
      <a:schemeClr val="accent3">
        <a:shade val="90000"/>
      </a:schemeClr>
      <a:schemeClr val="accent3">
        <a:tint val="50000"/>
      </a:schemeClr>
    </dgm:linClrLst>
    <dgm:effectClrLst/>
    <dgm:txLinClrLst/>
    <dgm:txFillClrLst/>
    <dgm:txEffectClrLst/>
  </dgm:styleLbl>
  <dgm:styleLbl name="bgSibTrans2D1">
    <dgm:fillClrLst meth="cycle">
      <a:schemeClr val="accent3">
        <a:shade val="90000"/>
      </a:schemeClr>
      <a:schemeClr val="accent3">
        <a:tint val="50000"/>
      </a:schemeClr>
    </dgm:fillClrLst>
    <dgm:linClrLst meth="cycle">
      <a:schemeClr val="accent3">
        <a:shade val="90000"/>
      </a:schemeClr>
      <a:schemeClr val="accent3">
        <a:tint val="50000"/>
      </a:schemeClr>
    </dgm:linClrLst>
    <dgm:effectClrLst/>
    <dgm:txLinClrLst/>
    <dgm:txFillClrLst/>
    <dgm:txEffectClrLst/>
  </dgm:styleLbl>
  <dgm:styleLbl name="sibTrans1D1">
    <dgm:fillClrLst meth="cycle">
      <a:schemeClr val="accent3">
        <a:shade val="90000"/>
      </a:schemeClr>
      <a:schemeClr val="accent3">
        <a:tint val="50000"/>
      </a:schemeClr>
    </dgm:fillClrLst>
    <dgm:linClrLst meth="cycle">
      <a:schemeClr val="accent3">
        <a:shade val="90000"/>
      </a:schemeClr>
      <a:schemeClr val="accent3">
        <a:tint val="50000"/>
      </a:schemeClr>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accent3">
        <a:shade val="80000"/>
      </a:schemeClr>
    </dgm:fillClrLst>
    <dgm:linClrLst meth="repeat">
      <a:schemeClr val="lt1"/>
    </dgm:linClrLst>
    <dgm:effectClrLst/>
    <dgm:txLinClrLst/>
    <dgm:txFillClrLst/>
    <dgm:txEffectClrLst/>
  </dgm:styleLbl>
  <dgm:styleLbl name="asst1">
    <dgm:fillClrLst meth="repeat">
      <a:schemeClr val="accent3">
        <a:shade val="80000"/>
      </a:schemeClr>
    </dgm:fillClrLst>
    <dgm:linClrLst meth="repeat">
      <a:schemeClr val="lt1"/>
    </dgm:linClrLst>
    <dgm:effectClrLst/>
    <dgm:txLinClrLst/>
    <dgm:txFillClrLst/>
    <dgm:txEffectClrLst/>
  </dgm:styleLbl>
  <dgm:styleLbl name="asst2">
    <dgm:fillClrLst>
      <a:schemeClr val="accent3">
        <a:tint val="90000"/>
      </a:schemeClr>
    </dgm:fillClrLst>
    <dgm:linClrLst meth="repeat">
      <a:schemeClr val="lt1"/>
    </dgm:linClrLst>
    <dgm:effectClrLst/>
    <dgm:txLinClrLst/>
    <dgm:txFillClrLst/>
    <dgm:txEffectClrLst/>
  </dgm:styleLbl>
  <dgm:styleLbl name="asst3">
    <dgm:fillClrLst>
      <a:schemeClr val="accent3">
        <a:tint val="70000"/>
      </a:schemeClr>
    </dgm:fillClrLst>
    <dgm:linClrLst meth="repeat">
      <a:schemeClr val="lt1"/>
    </dgm:linClrLst>
    <dgm:effectClrLst/>
    <dgm:txLinClrLst/>
    <dgm:txFillClrLst/>
    <dgm:txEffectClrLst/>
  </dgm:styleLbl>
  <dgm:styleLbl name="asst4">
    <dgm:fillClrLst>
      <a:schemeClr val="accent3">
        <a:tint val="50000"/>
      </a:schemeClr>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shade val="80000"/>
      </a:schemeClr>
    </dgm:linClrLst>
    <dgm:effectClrLst/>
    <dgm:txLinClrLst/>
    <dgm:txFillClrLst/>
    <dgm:txEffectClrLst/>
  </dgm:styleLbl>
  <dgm:styleLbl name="parChTrans2D2">
    <dgm:fillClrLst meth="repeat">
      <a:schemeClr val="accent3">
        <a:tint val="90000"/>
      </a:schemeClr>
    </dgm:fillClrLst>
    <dgm:linClrLst meth="repeat">
      <a:schemeClr val="accent3">
        <a:tint val="90000"/>
      </a:schemeClr>
    </dgm:linClrLst>
    <dgm:effectClrLst/>
    <dgm:txLinClrLst/>
    <dgm:txFillClrLst/>
    <dgm:txEffectClrLst/>
  </dgm:styleLbl>
  <dgm:styleLbl name="parChTrans2D3">
    <dgm:fillClrLst meth="repeat">
      <a:schemeClr val="accent3">
        <a:tint val="70000"/>
      </a:schemeClr>
    </dgm:fillClrLst>
    <dgm:linClrLst meth="repeat">
      <a:schemeClr val="accent3">
        <a:tint val="70000"/>
      </a:schemeClr>
    </dgm:linClrLst>
    <dgm:effectClrLst/>
    <dgm:txLinClrLst/>
    <dgm:txFillClrLst/>
    <dgm:txEffectClrLst/>
  </dgm:styleLbl>
  <dgm:styleLbl name="parChTrans2D4">
    <dgm:fillClrLst meth="repeat">
      <a:schemeClr val="accent3">
        <a:tint val="50000"/>
      </a:schemeClr>
    </dgm:fillClrLst>
    <dgm:linClrLst meth="repeat">
      <a:schemeClr val="accent3">
        <a:tint val="50000"/>
      </a:schemeClr>
    </dgm:linClrLst>
    <dgm:effectClrLst/>
    <dgm:txLinClrLst/>
    <dgm:txFillClrLst meth="repeat">
      <a:schemeClr val="dk1"/>
    </dgm:txFillClrLst>
    <dgm:txEffectClrLst/>
  </dgm:styleLbl>
  <dgm:styleLbl name="parChTrans1D1">
    <dgm:fillClrLst meth="repeat">
      <a:schemeClr val="accent3">
        <a:shade val="80000"/>
      </a:schemeClr>
    </dgm:fillClrLst>
    <dgm:linClrLst meth="repeat">
      <a:schemeClr val="accent3">
        <a:shade val="80000"/>
      </a:schemeClr>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3">
        <a:tint val="90000"/>
      </a:schemeClr>
    </dgm:linClrLst>
    <dgm:effectClrLst/>
    <dgm:txLinClrLst/>
    <dgm:txFillClrLst meth="repeat">
      <a:schemeClr val="tx1"/>
    </dgm:txFillClrLst>
    <dgm:txEffectClrLst/>
  </dgm:styleLbl>
  <dgm:styleLbl name="parChTrans1D3">
    <dgm:fillClrLst meth="repeat">
      <a:schemeClr val="accent3">
        <a:tint val="70000"/>
      </a:schemeClr>
    </dgm:fillClrLst>
    <dgm:linClrLst meth="repeat">
      <a:schemeClr val="accent3">
        <a:tint val="70000"/>
      </a:schemeClr>
    </dgm:linClrLst>
    <dgm:effectClrLst/>
    <dgm:txLinClrLst/>
    <dgm:txFillClrLst meth="repeat">
      <a:schemeClr val="tx1"/>
    </dgm:txFillClrLst>
    <dgm:txEffectClrLst/>
  </dgm:styleLbl>
  <dgm:styleLbl name="parChTrans1D4">
    <dgm:fillClrLst meth="repeat">
      <a:schemeClr val="accent3">
        <a:tint val="50000"/>
      </a:schemeClr>
    </dgm:fillClrLst>
    <dgm:linClrLst meth="repeat">
      <a:schemeClr val="accent3">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55000"/>
      </a:schemeClr>
    </dgm:fillClrLst>
    <dgm:linClrLst meth="repeat">
      <a:schemeClr val="accent3">
        <a:alpha val="90000"/>
        <a:tint val="55000"/>
      </a:schemeClr>
    </dgm:linClrLst>
    <dgm:effectClrLst/>
    <dgm:txLinClrLst/>
    <dgm:txFillClrLst meth="repeat">
      <a:schemeClr val="dk1"/>
    </dgm:txFillClrLst>
    <dgm:txEffectClrLst/>
  </dgm:styleLbl>
  <dgm:styleLbl name="alignAccFollowNode1">
    <dgm:fillClrLst meth="repeat">
      <a:schemeClr val="accent3">
        <a:alpha val="90000"/>
        <a:tint val="55000"/>
      </a:schemeClr>
    </dgm:fillClrLst>
    <dgm:linClrLst meth="repeat">
      <a:schemeClr val="accent3">
        <a:alpha val="90000"/>
        <a:tint val="55000"/>
      </a:schemeClr>
    </dgm:linClrLst>
    <dgm:effectClrLst/>
    <dgm:txLinClrLst/>
    <dgm:txFillClrLst meth="repeat">
      <a:schemeClr val="dk1"/>
    </dgm:txFillClrLst>
    <dgm:txEffectClrLst/>
  </dgm:styleLbl>
  <dgm:styleLbl name="bgAccFollowNode1">
    <dgm:fillClrLst meth="repeat">
      <a:schemeClr val="accent3">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a:tint val="50000"/>
      </a:schemeClr>
    </dgm:linClrLst>
    <dgm:effectClrLst/>
    <dgm:txLinClrLst/>
    <dgm:txFillClrLst meth="repeat">
      <a:schemeClr val="dk1"/>
    </dgm:txFillClrLst>
    <dgm:txEffectClrLst/>
  </dgm:styleLbl>
  <dgm:styleLbl name="bgShp">
    <dgm:fillClrLst meth="repeat">
      <a:schemeClr val="accent3">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3">
        <a:tint val="50000"/>
        <a:alpha val="55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FB65053-CEA3-4D9A-9B77-A0A3B2A904E1}" type="doc">
      <dgm:prSet loTypeId="urn:microsoft.com/office/officeart/2005/8/layout/hList7" loCatId="list" qsTypeId="urn:microsoft.com/office/officeart/2005/8/quickstyle/simple1" qsCatId="simple" csTypeId="urn:microsoft.com/office/officeart/2005/8/colors/accent3_4" csCatId="accent3" phldr="1"/>
      <dgm:spPr/>
    </dgm:pt>
    <dgm:pt modelId="{A5ACFF97-93A3-4021-8AB2-A12A4A46C2AF}">
      <dgm:prSet phldrT="[Tekst]" custT="1"/>
      <dgm:spPr/>
      <dgm:t>
        <a:bodyPr/>
        <a:lstStyle/>
        <a:p>
          <a:pPr algn="ctr"/>
          <a:r>
            <a:rPr lang="da-DK" sz="2400" dirty="0">
              <a:solidFill>
                <a:schemeClr val="bg1"/>
              </a:solidFill>
              <a:effectLst>
                <a:outerShdw blurRad="38100" dist="38100" dir="2700000" algn="tl">
                  <a:srgbClr val="000000">
                    <a:alpha val="43137"/>
                  </a:srgbClr>
                </a:outerShdw>
              </a:effectLst>
            </a:rPr>
            <a:t>Forberedende Plan</a:t>
          </a:r>
        </a:p>
        <a:p>
          <a:pPr algn="ctr"/>
          <a:r>
            <a:rPr lang="da-DK" sz="1400" dirty="0">
              <a:solidFill>
                <a:schemeClr val="bg1"/>
              </a:solidFill>
              <a:effectLst>
                <a:outerShdw blurRad="38100" dist="38100" dir="2700000" algn="tl">
                  <a:srgbClr val="000000">
                    <a:alpha val="43137"/>
                  </a:srgbClr>
                </a:outerShdw>
              </a:effectLst>
            </a:rPr>
            <a:t>(laves sammen med sagsbehandler)</a:t>
          </a:r>
          <a:endParaRPr lang="da-DK" sz="1100" dirty="0">
            <a:solidFill>
              <a:schemeClr val="bg1"/>
            </a:solidFill>
            <a:effectLst>
              <a:outerShdw blurRad="38100" dist="38100" dir="2700000" algn="tl">
                <a:srgbClr val="000000">
                  <a:alpha val="43137"/>
                </a:srgbClr>
              </a:outerShdw>
            </a:effectLst>
          </a:endParaRPr>
        </a:p>
      </dgm:t>
    </dgm:pt>
    <dgm:pt modelId="{B1303BBA-17F4-4953-9FC4-FB77B0742F47}" type="parTrans" cxnId="{C3043033-3A23-4016-92E8-DCE960AAA67A}">
      <dgm:prSet/>
      <dgm:spPr/>
      <dgm:t>
        <a:bodyPr/>
        <a:lstStyle/>
        <a:p>
          <a:endParaRPr lang="da-DK"/>
        </a:p>
      </dgm:t>
    </dgm:pt>
    <dgm:pt modelId="{78AFF7DB-3CDD-44AD-9890-B3EB6572071A}" type="sibTrans" cxnId="{C3043033-3A23-4016-92E8-DCE960AAA67A}">
      <dgm:prSet/>
      <dgm:spPr/>
      <dgm:t>
        <a:bodyPr/>
        <a:lstStyle/>
        <a:p>
          <a:endParaRPr lang="da-DK"/>
        </a:p>
      </dgm:t>
    </dgm:pt>
    <dgm:pt modelId="{BAB5CC17-B8BE-49F9-AED6-76B17528C64F}">
      <dgm:prSet phldrT="[Tekst]" custT="1"/>
      <dgm:spPr/>
      <dgm:t>
        <a:bodyPr/>
        <a:lstStyle/>
        <a:p>
          <a:r>
            <a:rPr lang="da-DK" sz="2400" dirty="0">
              <a:effectLst>
                <a:outerShdw blurRad="38100" dist="38100" dir="2700000" algn="tl">
                  <a:srgbClr val="000000">
                    <a:alpha val="43137"/>
                  </a:srgbClr>
                </a:outerShdw>
              </a:effectLst>
            </a:rPr>
            <a:t>Afklaring</a:t>
          </a:r>
        </a:p>
        <a:p>
          <a:endParaRPr lang="da-DK" sz="2400" dirty="0">
            <a:effectLst>
              <a:outerShdw blurRad="38100" dist="38100" dir="2700000" algn="tl">
                <a:srgbClr val="000000">
                  <a:alpha val="43137"/>
                </a:srgbClr>
              </a:outerShdw>
            </a:effectLst>
          </a:endParaRPr>
        </a:p>
        <a:p>
          <a:r>
            <a:rPr lang="da-DK" sz="1400" dirty="0">
              <a:effectLst>
                <a:outerShdw blurRad="38100" dist="38100" dir="2700000" algn="tl">
                  <a:srgbClr val="000000">
                    <a:alpha val="43137"/>
                  </a:srgbClr>
                </a:outerShdw>
              </a:effectLst>
            </a:rPr>
            <a:t>Sundhed/Mentalt/Misbrug</a:t>
          </a:r>
        </a:p>
      </dgm:t>
    </dgm:pt>
    <dgm:pt modelId="{CC1BB99B-BDA5-4086-8928-A11685130038}" type="parTrans" cxnId="{F1331C3A-C972-4CB6-A0E3-E724F120411F}">
      <dgm:prSet/>
      <dgm:spPr/>
      <dgm:t>
        <a:bodyPr/>
        <a:lstStyle/>
        <a:p>
          <a:endParaRPr lang="da-DK"/>
        </a:p>
      </dgm:t>
    </dgm:pt>
    <dgm:pt modelId="{C4A8D2A5-E320-476C-93D8-DFC49583B534}" type="sibTrans" cxnId="{F1331C3A-C972-4CB6-A0E3-E724F120411F}">
      <dgm:prSet/>
      <dgm:spPr/>
      <dgm:t>
        <a:bodyPr/>
        <a:lstStyle/>
        <a:p>
          <a:endParaRPr lang="da-DK"/>
        </a:p>
      </dgm:t>
    </dgm:pt>
    <dgm:pt modelId="{FC49901C-2D95-4DFD-B752-6164C5734C38}">
      <dgm:prSet phldrT="[Tekst]" custT="1"/>
      <dgm:spPr/>
      <dgm:t>
        <a:bodyPr/>
        <a:lstStyle/>
        <a:p>
          <a:r>
            <a:rPr lang="da-DK" sz="2000" dirty="0">
              <a:solidFill>
                <a:schemeClr val="bg1"/>
              </a:solidFill>
              <a:effectLst>
                <a:outerShdw blurRad="38100" dist="38100" dir="2700000" algn="tl">
                  <a:srgbClr val="000000">
                    <a:alpha val="43137"/>
                  </a:srgbClr>
                </a:outerShdw>
              </a:effectLst>
            </a:rPr>
            <a:t>Praktik</a:t>
          </a:r>
        </a:p>
        <a:p>
          <a:endParaRPr lang="da-DK" sz="2000" dirty="0">
            <a:solidFill>
              <a:schemeClr val="bg1"/>
            </a:solidFill>
            <a:effectLst>
              <a:outerShdw blurRad="38100" dist="38100" dir="2700000" algn="tl">
                <a:srgbClr val="000000">
                  <a:alpha val="43137"/>
                </a:srgbClr>
              </a:outerShdw>
            </a:effectLst>
          </a:endParaRPr>
        </a:p>
        <a:p>
          <a:r>
            <a:rPr lang="da-DK" sz="1400" dirty="0">
              <a:solidFill>
                <a:schemeClr val="bg1"/>
              </a:solidFill>
              <a:effectLst>
                <a:outerShdw blurRad="38100" dist="38100" dir="2700000" algn="tl">
                  <a:srgbClr val="000000">
                    <a:alpha val="43137"/>
                  </a:srgbClr>
                </a:outerShdw>
              </a:effectLst>
            </a:rPr>
            <a:t>(typisk 6 mdr. minimum)</a:t>
          </a:r>
        </a:p>
      </dgm:t>
    </dgm:pt>
    <dgm:pt modelId="{E13A9F4F-A0CA-443B-BDD3-2F1B1AB69D29}" type="parTrans" cxnId="{50B819EC-D6BF-419A-8A48-93A65B1A07D9}">
      <dgm:prSet/>
      <dgm:spPr/>
      <dgm:t>
        <a:bodyPr/>
        <a:lstStyle/>
        <a:p>
          <a:endParaRPr lang="da-DK"/>
        </a:p>
      </dgm:t>
    </dgm:pt>
    <dgm:pt modelId="{E34F978F-662C-49D5-8C86-0E03DEEB58C1}" type="sibTrans" cxnId="{50B819EC-D6BF-419A-8A48-93A65B1A07D9}">
      <dgm:prSet/>
      <dgm:spPr/>
      <dgm:t>
        <a:bodyPr/>
        <a:lstStyle/>
        <a:p>
          <a:endParaRPr lang="da-DK"/>
        </a:p>
      </dgm:t>
    </dgm:pt>
    <dgm:pt modelId="{FEFADC45-1EA4-45E6-AC66-144CFD1D72DC}">
      <dgm:prSet phldrT="[Tekst]" custT="1"/>
      <dgm:spPr/>
      <dgm:t>
        <a:bodyPr/>
        <a:lstStyle/>
        <a:p>
          <a:r>
            <a:rPr lang="da-DK" sz="2400" dirty="0">
              <a:effectLst>
                <a:outerShdw blurRad="38100" dist="38100" dir="2700000" algn="tl">
                  <a:srgbClr val="000000">
                    <a:alpha val="43137"/>
                  </a:srgbClr>
                </a:outerShdw>
              </a:effectLst>
            </a:rPr>
            <a:t>Rehabiliteringsmøde</a:t>
          </a:r>
        </a:p>
        <a:p>
          <a:r>
            <a:rPr lang="da-DK" sz="1400" dirty="0">
              <a:effectLst>
                <a:outerShdw blurRad="38100" dist="38100" dir="2700000" algn="tl">
                  <a:srgbClr val="000000">
                    <a:alpha val="43137"/>
                  </a:srgbClr>
                </a:outerShdw>
              </a:effectLst>
            </a:rPr>
            <a:t>(med diverse fagpersoner)</a:t>
          </a:r>
        </a:p>
      </dgm:t>
    </dgm:pt>
    <dgm:pt modelId="{42792035-37A9-4599-839E-1DA5478DB60E}" type="parTrans" cxnId="{43CF2804-D17B-4775-A63E-E8D755C406B5}">
      <dgm:prSet/>
      <dgm:spPr/>
      <dgm:t>
        <a:bodyPr/>
        <a:lstStyle/>
        <a:p>
          <a:endParaRPr lang="da-DK"/>
        </a:p>
      </dgm:t>
    </dgm:pt>
    <dgm:pt modelId="{7101DB2E-A83A-40F5-A13C-5D7D3E59A66F}" type="sibTrans" cxnId="{43CF2804-D17B-4775-A63E-E8D755C406B5}">
      <dgm:prSet/>
      <dgm:spPr/>
      <dgm:t>
        <a:bodyPr/>
        <a:lstStyle/>
        <a:p>
          <a:endParaRPr lang="da-DK"/>
        </a:p>
      </dgm:t>
    </dgm:pt>
    <dgm:pt modelId="{7D07B426-972B-4F1E-9414-A4E0B90DB8BC}">
      <dgm:prSet phldrT="[Tekst]" custT="1"/>
      <dgm:spPr/>
      <dgm:t>
        <a:bodyPr/>
        <a:lstStyle/>
        <a:p>
          <a:endParaRPr lang="da-DK" sz="2400" dirty="0"/>
        </a:p>
        <a:p>
          <a:r>
            <a:rPr lang="da-DK" sz="2400" dirty="0">
              <a:effectLst>
                <a:outerShdw blurRad="38100" dist="38100" dir="2700000" algn="tl">
                  <a:srgbClr val="000000">
                    <a:alpha val="43137"/>
                  </a:srgbClr>
                </a:outerShdw>
              </a:effectLst>
            </a:rPr>
            <a:t>Rehabiliteringsmøde</a:t>
          </a:r>
        </a:p>
        <a:p>
          <a:r>
            <a:rPr lang="da-DK" sz="1400" dirty="0">
              <a:effectLst>
                <a:outerShdw blurRad="38100" dist="38100" dir="2700000" algn="tl">
                  <a:srgbClr val="000000">
                    <a:alpha val="43137"/>
                  </a:srgbClr>
                </a:outerShdw>
              </a:effectLst>
            </a:rPr>
            <a:t>Endegyldig vurdering</a:t>
          </a:r>
        </a:p>
        <a:p>
          <a:endParaRPr lang="da-DK" sz="1800" dirty="0"/>
        </a:p>
      </dgm:t>
    </dgm:pt>
    <dgm:pt modelId="{441778F5-E4D0-409D-B4F8-79B86C68ACDF}" type="parTrans" cxnId="{3FD4E017-09E0-4CF4-A2CB-0395C267C653}">
      <dgm:prSet/>
      <dgm:spPr/>
      <dgm:t>
        <a:bodyPr/>
        <a:lstStyle/>
        <a:p>
          <a:endParaRPr lang="da-DK"/>
        </a:p>
      </dgm:t>
    </dgm:pt>
    <dgm:pt modelId="{210BCF42-70E9-4086-8BFA-7EB53C6AE759}" type="sibTrans" cxnId="{3FD4E017-09E0-4CF4-A2CB-0395C267C653}">
      <dgm:prSet/>
      <dgm:spPr/>
      <dgm:t>
        <a:bodyPr/>
        <a:lstStyle/>
        <a:p>
          <a:endParaRPr lang="da-DK"/>
        </a:p>
      </dgm:t>
    </dgm:pt>
    <dgm:pt modelId="{783F4058-760F-4839-A4ED-5AD8CB0E8EC0}" type="pres">
      <dgm:prSet presAssocID="{4FB65053-CEA3-4D9A-9B77-A0A3B2A904E1}" presName="Name0" presStyleCnt="0">
        <dgm:presLayoutVars>
          <dgm:dir/>
          <dgm:resizeHandles val="exact"/>
        </dgm:presLayoutVars>
      </dgm:prSet>
      <dgm:spPr/>
    </dgm:pt>
    <dgm:pt modelId="{7F6C4F48-C8FE-4ECC-9DF1-485703A2FBEE}" type="pres">
      <dgm:prSet presAssocID="{4FB65053-CEA3-4D9A-9B77-A0A3B2A904E1}" presName="fgShape" presStyleLbl="fgShp" presStyleIdx="0" presStyleCnt="1"/>
      <dgm:spPr/>
    </dgm:pt>
    <dgm:pt modelId="{9807BF9A-A33A-405B-A208-DC07F7E3D356}" type="pres">
      <dgm:prSet presAssocID="{4FB65053-CEA3-4D9A-9B77-A0A3B2A904E1}" presName="linComp" presStyleCnt="0"/>
      <dgm:spPr/>
    </dgm:pt>
    <dgm:pt modelId="{55F34850-C0B7-4FFA-8925-E1751BBD589D}" type="pres">
      <dgm:prSet presAssocID="{A5ACFF97-93A3-4021-8AB2-A12A4A46C2AF}" presName="compNode" presStyleCnt="0"/>
      <dgm:spPr/>
    </dgm:pt>
    <dgm:pt modelId="{CB68E65A-FCC8-4673-AF83-55DE5FA524B4}" type="pres">
      <dgm:prSet presAssocID="{A5ACFF97-93A3-4021-8AB2-A12A4A46C2AF}" presName="bkgdShape" presStyleLbl="node1" presStyleIdx="0" presStyleCnt="5"/>
      <dgm:spPr/>
    </dgm:pt>
    <dgm:pt modelId="{512384A3-D7A4-439E-9B9D-AC0DA812EA21}" type="pres">
      <dgm:prSet presAssocID="{A5ACFF97-93A3-4021-8AB2-A12A4A46C2AF}" presName="nodeTx" presStyleLbl="node1" presStyleIdx="0" presStyleCnt="5">
        <dgm:presLayoutVars>
          <dgm:bulletEnabled val="1"/>
        </dgm:presLayoutVars>
      </dgm:prSet>
      <dgm:spPr/>
    </dgm:pt>
    <dgm:pt modelId="{595D30CA-AF02-4FE5-AE33-B3B37DE36754}" type="pres">
      <dgm:prSet presAssocID="{A5ACFF97-93A3-4021-8AB2-A12A4A46C2AF}" presName="invisiNode" presStyleLbl="node1" presStyleIdx="0" presStyleCnt="5"/>
      <dgm:spPr/>
    </dgm:pt>
    <dgm:pt modelId="{7DFDE3CC-870C-4C3B-9DAA-1DE43EC61F1A}" type="pres">
      <dgm:prSet presAssocID="{A5ACFF97-93A3-4021-8AB2-A12A4A46C2AF}" presName="imagNode" presStyleLbl="fgImgPlace1" presStyleIdx="0" presStyleCnt="5"/>
      <dgm:spPr>
        <a:solidFill>
          <a:srgbClr val="AAA48B"/>
        </a:solidFill>
      </dgm:spPr>
    </dgm:pt>
    <dgm:pt modelId="{0516665B-3140-4DC8-B4EA-7C6FFF4FD49B}" type="pres">
      <dgm:prSet presAssocID="{78AFF7DB-3CDD-44AD-9890-B3EB6572071A}" presName="sibTrans" presStyleLbl="sibTrans2D1" presStyleIdx="0" presStyleCnt="0"/>
      <dgm:spPr/>
    </dgm:pt>
    <dgm:pt modelId="{E11721EC-BA88-4B87-9C55-ECB8CD3904F3}" type="pres">
      <dgm:prSet presAssocID="{FEFADC45-1EA4-45E6-AC66-144CFD1D72DC}" presName="compNode" presStyleCnt="0"/>
      <dgm:spPr/>
    </dgm:pt>
    <dgm:pt modelId="{216FB9FB-810B-4A99-AE11-0EB360C79D3D}" type="pres">
      <dgm:prSet presAssocID="{FEFADC45-1EA4-45E6-AC66-144CFD1D72DC}" presName="bkgdShape" presStyleLbl="node1" presStyleIdx="1" presStyleCnt="5"/>
      <dgm:spPr/>
    </dgm:pt>
    <dgm:pt modelId="{48D31060-3086-4304-84F2-42E457DB3CD8}" type="pres">
      <dgm:prSet presAssocID="{FEFADC45-1EA4-45E6-AC66-144CFD1D72DC}" presName="nodeTx" presStyleLbl="node1" presStyleIdx="1" presStyleCnt="5">
        <dgm:presLayoutVars>
          <dgm:bulletEnabled val="1"/>
        </dgm:presLayoutVars>
      </dgm:prSet>
      <dgm:spPr/>
    </dgm:pt>
    <dgm:pt modelId="{E460647F-857F-495E-B258-78C81AAA1045}" type="pres">
      <dgm:prSet presAssocID="{FEFADC45-1EA4-45E6-AC66-144CFD1D72DC}" presName="invisiNode" presStyleLbl="node1" presStyleIdx="1" presStyleCnt="5"/>
      <dgm:spPr/>
    </dgm:pt>
    <dgm:pt modelId="{DAB87185-FF7E-459B-BB20-FC81022BEB00}" type="pres">
      <dgm:prSet presAssocID="{FEFADC45-1EA4-45E6-AC66-144CFD1D72DC}" presName="imagNode" presStyleLbl="fgImgPlace1" presStyleIdx="1" presStyleCnt="5"/>
      <dgm:spPr>
        <a:solidFill>
          <a:srgbClr val="AAA48B"/>
        </a:solidFill>
      </dgm:spPr>
    </dgm:pt>
    <dgm:pt modelId="{464F4394-B99E-40FB-996E-7920D653B5FA}" type="pres">
      <dgm:prSet presAssocID="{7101DB2E-A83A-40F5-A13C-5D7D3E59A66F}" presName="sibTrans" presStyleLbl="sibTrans2D1" presStyleIdx="0" presStyleCnt="0"/>
      <dgm:spPr/>
    </dgm:pt>
    <dgm:pt modelId="{49B35FD5-C5C8-4F81-B337-9A56FE70E344}" type="pres">
      <dgm:prSet presAssocID="{BAB5CC17-B8BE-49F9-AED6-76B17528C64F}" presName="compNode" presStyleCnt="0"/>
      <dgm:spPr/>
    </dgm:pt>
    <dgm:pt modelId="{58647ADB-7456-49F1-94EB-774BE64DD4AC}" type="pres">
      <dgm:prSet presAssocID="{BAB5CC17-B8BE-49F9-AED6-76B17528C64F}" presName="bkgdShape" presStyleLbl="node1" presStyleIdx="2" presStyleCnt="5"/>
      <dgm:spPr/>
    </dgm:pt>
    <dgm:pt modelId="{FD9C856B-40DC-4C29-BC3E-C2AA6BB2FC77}" type="pres">
      <dgm:prSet presAssocID="{BAB5CC17-B8BE-49F9-AED6-76B17528C64F}" presName="nodeTx" presStyleLbl="node1" presStyleIdx="2" presStyleCnt="5">
        <dgm:presLayoutVars>
          <dgm:bulletEnabled val="1"/>
        </dgm:presLayoutVars>
      </dgm:prSet>
      <dgm:spPr/>
    </dgm:pt>
    <dgm:pt modelId="{C64BF62A-A3A2-4742-B0A6-725A53F4891E}" type="pres">
      <dgm:prSet presAssocID="{BAB5CC17-B8BE-49F9-AED6-76B17528C64F}" presName="invisiNode" presStyleLbl="node1" presStyleIdx="2" presStyleCnt="5"/>
      <dgm:spPr/>
    </dgm:pt>
    <dgm:pt modelId="{3D129DA3-2380-43F0-8B0A-69D7075CAE80}" type="pres">
      <dgm:prSet presAssocID="{BAB5CC17-B8BE-49F9-AED6-76B17528C64F}" presName="imagNode" presStyleLbl="fgImgPlace1" presStyleIdx="2" presStyleCnt="5"/>
      <dgm:spPr>
        <a:solidFill>
          <a:srgbClr val="AAA48B"/>
        </a:solidFill>
      </dgm:spPr>
    </dgm:pt>
    <dgm:pt modelId="{F2D91A86-88BB-47C9-9519-1D7A2A2D5060}" type="pres">
      <dgm:prSet presAssocID="{C4A8D2A5-E320-476C-93D8-DFC49583B534}" presName="sibTrans" presStyleLbl="sibTrans2D1" presStyleIdx="0" presStyleCnt="0"/>
      <dgm:spPr/>
    </dgm:pt>
    <dgm:pt modelId="{8D5DF237-4905-4571-916B-B67A0D8821FE}" type="pres">
      <dgm:prSet presAssocID="{FC49901C-2D95-4DFD-B752-6164C5734C38}" presName="compNode" presStyleCnt="0"/>
      <dgm:spPr/>
    </dgm:pt>
    <dgm:pt modelId="{51AB525C-B9B1-4E17-BF26-1A5423066ACF}" type="pres">
      <dgm:prSet presAssocID="{FC49901C-2D95-4DFD-B752-6164C5734C38}" presName="bkgdShape" presStyleLbl="node1" presStyleIdx="3" presStyleCnt="5"/>
      <dgm:spPr/>
    </dgm:pt>
    <dgm:pt modelId="{C09FBD7B-0F84-4AC6-8ACA-A50718F3AC26}" type="pres">
      <dgm:prSet presAssocID="{FC49901C-2D95-4DFD-B752-6164C5734C38}" presName="nodeTx" presStyleLbl="node1" presStyleIdx="3" presStyleCnt="5">
        <dgm:presLayoutVars>
          <dgm:bulletEnabled val="1"/>
        </dgm:presLayoutVars>
      </dgm:prSet>
      <dgm:spPr/>
    </dgm:pt>
    <dgm:pt modelId="{9EE42DE6-C49B-4063-AEC7-DBAF92121BE1}" type="pres">
      <dgm:prSet presAssocID="{FC49901C-2D95-4DFD-B752-6164C5734C38}" presName="invisiNode" presStyleLbl="node1" presStyleIdx="3" presStyleCnt="5"/>
      <dgm:spPr/>
    </dgm:pt>
    <dgm:pt modelId="{B8D017AE-07F8-4F7A-8E05-0CB65550DDA5}" type="pres">
      <dgm:prSet presAssocID="{FC49901C-2D95-4DFD-B752-6164C5734C38}" presName="imagNode" presStyleLbl="fgImgPlace1" presStyleIdx="3" presStyleCnt="5"/>
      <dgm:spPr>
        <a:solidFill>
          <a:srgbClr val="AAA48B"/>
        </a:solidFill>
      </dgm:spPr>
    </dgm:pt>
    <dgm:pt modelId="{A64FB08A-59DB-4698-AC5A-8CEE3612D786}" type="pres">
      <dgm:prSet presAssocID="{E34F978F-662C-49D5-8C86-0E03DEEB58C1}" presName="sibTrans" presStyleLbl="sibTrans2D1" presStyleIdx="0" presStyleCnt="0"/>
      <dgm:spPr/>
    </dgm:pt>
    <dgm:pt modelId="{EFF6C067-7594-4CE9-8776-EE7EA39144C3}" type="pres">
      <dgm:prSet presAssocID="{7D07B426-972B-4F1E-9414-A4E0B90DB8BC}" presName="compNode" presStyleCnt="0"/>
      <dgm:spPr/>
    </dgm:pt>
    <dgm:pt modelId="{2F208E80-FD47-4C54-9F83-F8296553EAA5}" type="pres">
      <dgm:prSet presAssocID="{7D07B426-972B-4F1E-9414-A4E0B90DB8BC}" presName="bkgdShape" presStyleLbl="node1" presStyleIdx="4" presStyleCnt="5"/>
      <dgm:spPr/>
    </dgm:pt>
    <dgm:pt modelId="{BB811C78-2AAF-4D2E-9E66-C5F2BC00D447}" type="pres">
      <dgm:prSet presAssocID="{7D07B426-972B-4F1E-9414-A4E0B90DB8BC}" presName="nodeTx" presStyleLbl="node1" presStyleIdx="4" presStyleCnt="5">
        <dgm:presLayoutVars>
          <dgm:bulletEnabled val="1"/>
        </dgm:presLayoutVars>
      </dgm:prSet>
      <dgm:spPr/>
    </dgm:pt>
    <dgm:pt modelId="{0A17F9DF-4E95-431B-A6CD-38867B047892}" type="pres">
      <dgm:prSet presAssocID="{7D07B426-972B-4F1E-9414-A4E0B90DB8BC}" presName="invisiNode" presStyleLbl="node1" presStyleIdx="4" presStyleCnt="5"/>
      <dgm:spPr/>
    </dgm:pt>
    <dgm:pt modelId="{C5EF0174-43A2-4730-9AC6-6F693187E5D4}" type="pres">
      <dgm:prSet presAssocID="{7D07B426-972B-4F1E-9414-A4E0B90DB8BC}" presName="imagNode" presStyleLbl="fgImgPlace1" presStyleIdx="4" presStyleCnt="5"/>
      <dgm:spPr>
        <a:solidFill>
          <a:srgbClr val="AAA48B"/>
        </a:solidFill>
      </dgm:spPr>
    </dgm:pt>
  </dgm:ptLst>
  <dgm:cxnLst>
    <dgm:cxn modelId="{43CF2804-D17B-4775-A63E-E8D755C406B5}" srcId="{4FB65053-CEA3-4D9A-9B77-A0A3B2A904E1}" destId="{FEFADC45-1EA4-45E6-AC66-144CFD1D72DC}" srcOrd="1" destOrd="0" parTransId="{42792035-37A9-4599-839E-1DA5478DB60E}" sibTransId="{7101DB2E-A83A-40F5-A13C-5D7D3E59A66F}"/>
    <dgm:cxn modelId="{7ECFC515-092C-4066-9022-B128596A98BE}" type="presOf" srcId="{FEFADC45-1EA4-45E6-AC66-144CFD1D72DC}" destId="{48D31060-3086-4304-84F2-42E457DB3CD8}" srcOrd="1" destOrd="0" presId="urn:microsoft.com/office/officeart/2005/8/layout/hList7"/>
    <dgm:cxn modelId="{6EE6EC16-6EC3-4531-B7C0-6C29819C3500}" type="presOf" srcId="{7D07B426-972B-4F1E-9414-A4E0B90DB8BC}" destId="{BB811C78-2AAF-4D2E-9E66-C5F2BC00D447}" srcOrd="1" destOrd="0" presId="urn:microsoft.com/office/officeart/2005/8/layout/hList7"/>
    <dgm:cxn modelId="{3FD4E017-09E0-4CF4-A2CB-0395C267C653}" srcId="{4FB65053-CEA3-4D9A-9B77-A0A3B2A904E1}" destId="{7D07B426-972B-4F1E-9414-A4E0B90DB8BC}" srcOrd="4" destOrd="0" parTransId="{441778F5-E4D0-409D-B4F8-79B86C68ACDF}" sibTransId="{210BCF42-70E9-4086-8BFA-7EB53C6AE759}"/>
    <dgm:cxn modelId="{9C76571A-213C-4457-91FF-2A9EF2E32339}" type="presOf" srcId="{BAB5CC17-B8BE-49F9-AED6-76B17528C64F}" destId="{58647ADB-7456-49F1-94EB-774BE64DD4AC}" srcOrd="0" destOrd="0" presId="urn:microsoft.com/office/officeart/2005/8/layout/hList7"/>
    <dgm:cxn modelId="{4A34DF20-7ABA-425C-858D-A6B0E51776FD}" type="presOf" srcId="{A5ACFF97-93A3-4021-8AB2-A12A4A46C2AF}" destId="{CB68E65A-FCC8-4673-AF83-55DE5FA524B4}" srcOrd="0" destOrd="0" presId="urn:microsoft.com/office/officeart/2005/8/layout/hList7"/>
    <dgm:cxn modelId="{FAF26830-AA23-4B13-B21E-F421465D9B26}" type="presOf" srcId="{BAB5CC17-B8BE-49F9-AED6-76B17528C64F}" destId="{FD9C856B-40DC-4C29-BC3E-C2AA6BB2FC77}" srcOrd="1" destOrd="0" presId="urn:microsoft.com/office/officeart/2005/8/layout/hList7"/>
    <dgm:cxn modelId="{C3043033-3A23-4016-92E8-DCE960AAA67A}" srcId="{4FB65053-CEA3-4D9A-9B77-A0A3B2A904E1}" destId="{A5ACFF97-93A3-4021-8AB2-A12A4A46C2AF}" srcOrd="0" destOrd="0" parTransId="{B1303BBA-17F4-4953-9FC4-FB77B0742F47}" sibTransId="{78AFF7DB-3CDD-44AD-9890-B3EB6572071A}"/>
    <dgm:cxn modelId="{F1331C3A-C972-4CB6-A0E3-E724F120411F}" srcId="{4FB65053-CEA3-4D9A-9B77-A0A3B2A904E1}" destId="{BAB5CC17-B8BE-49F9-AED6-76B17528C64F}" srcOrd="2" destOrd="0" parTransId="{CC1BB99B-BDA5-4086-8928-A11685130038}" sibTransId="{C4A8D2A5-E320-476C-93D8-DFC49583B534}"/>
    <dgm:cxn modelId="{51FEBE6B-3D0A-4E75-8DE4-7F92A743E7D6}" type="presOf" srcId="{A5ACFF97-93A3-4021-8AB2-A12A4A46C2AF}" destId="{512384A3-D7A4-439E-9B9D-AC0DA812EA21}" srcOrd="1" destOrd="0" presId="urn:microsoft.com/office/officeart/2005/8/layout/hList7"/>
    <dgm:cxn modelId="{EB171755-2BBB-4825-88EB-7FEB6F369B81}" type="presOf" srcId="{FC49901C-2D95-4DFD-B752-6164C5734C38}" destId="{51AB525C-B9B1-4E17-BF26-1A5423066ACF}" srcOrd="0" destOrd="0" presId="urn:microsoft.com/office/officeart/2005/8/layout/hList7"/>
    <dgm:cxn modelId="{04947283-84E7-4B34-AAC6-CA00A8FC58F9}" type="presOf" srcId="{E34F978F-662C-49D5-8C86-0E03DEEB58C1}" destId="{A64FB08A-59DB-4698-AC5A-8CEE3612D786}" srcOrd="0" destOrd="0" presId="urn:microsoft.com/office/officeart/2005/8/layout/hList7"/>
    <dgm:cxn modelId="{29F99F95-C22A-4B0A-B2D3-E3316DCA80DD}" type="presOf" srcId="{4FB65053-CEA3-4D9A-9B77-A0A3B2A904E1}" destId="{783F4058-760F-4839-A4ED-5AD8CB0E8EC0}" srcOrd="0" destOrd="0" presId="urn:microsoft.com/office/officeart/2005/8/layout/hList7"/>
    <dgm:cxn modelId="{6C7ACA95-F27E-4189-BCD7-BB6837BF5F8A}" type="presOf" srcId="{7101DB2E-A83A-40F5-A13C-5D7D3E59A66F}" destId="{464F4394-B99E-40FB-996E-7920D653B5FA}" srcOrd="0" destOrd="0" presId="urn:microsoft.com/office/officeart/2005/8/layout/hList7"/>
    <dgm:cxn modelId="{66F53BB7-BBF9-4E5A-85A5-215D6739EF77}" type="presOf" srcId="{78AFF7DB-3CDD-44AD-9890-B3EB6572071A}" destId="{0516665B-3140-4DC8-B4EA-7C6FFF4FD49B}" srcOrd="0" destOrd="0" presId="urn:microsoft.com/office/officeart/2005/8/layout/hList7"/>
    <dgm:cxn modelId="{59757FCB-8D40-47F9-B5DF-2609A6C6203F}" type="presOf" srcId="{FC49901C-2D95-4DFD-B752-6164C5734C38}" destId="{C09FBD7B-0F84-4AC6-8ACA-A50718F3AC26}" srcOrd="1" destOrd="0" presId="urn:microsoft.com/office/officeart/2005/8/layout/hList7"/>
    <dgm:cxn modelId="{7F7400DD-497F-4544-A4BF-FA3E80E2BBA2}" type="presOf" srcId="{FEFADC45-1EA4-45E6-AC66-144CFD1D72DC}" destId="{216FB9FB-810B-4A99-AE11-0EB360C79D3D}" srcOrd="0" destOrd="0" presId="urn:microsoft.com/office/officeart/2005/8/layout/hList7"/>
    <dgm:cxn modelId="{9689F5E1-DD6A-4931-BDDC-99402361E3ED}" type="presOf" srcId="{7D07B426-972B-4F1E-9414-A4E0B90DB8BC}" destId="{2F208E80-FD47-4C54-9F83-F8296553EAA5}" srcOrd="0" destOrd="0" presId="urn:microsoft.com/office/officeart/2005/8/layout/hList7"/>
    <dgm:cxn modelId="{50B819EC-D6BF-419A-8A48-93A65B1A07D9}" srcId="{4FB65053-CEA3-4D9A-9B77-A0A3B2A904E1}" destId="{FC49901C-2D95-4DFD-B752-6164C5734C38}" srcOrd="3" destOrd="0" parTransId="{E13A9F4F-A0CA-443B-BDD3-2F1B1AB69D29}" sibTransId="{E34F978F-662C-49D5-8C86-0E03DEEB58C1}"/>
    <dgm:cxn modelId="{AD1EF7F0-E736-4F38-A8E8-A1A2DF6800AF}" type="presOf" srcId="{C4A8D2A5-E320-476C-93D8-DFC49583B534}" destId="{F2D91A86-88BB-47C9-9519-1D7A2A2D5060}" srcOrd="0" destOrd="0" presId="urn:microsoft.com/office/officeart/2005/8/layout/hList7"/>
    <dgm:cxn modelId="{565393BF-8765-45AD-8739-23F97225D981}" type="presParOf" srcId="{783F4058-760F-4839-A4ED-5AD8CB0E8EC0}" destId="{7F6C4F48-C8FE-4ECC-9DF1-485703A2FBEE}" srcOrd="0" destOrd="0" presId="urn:microsoft.com/office/officeart/2005/8/layout/hList7"/>
    <dgm:cxn modelId="{3E824516-F53F-4005-84AD-1298EA1B38D8}" type="presParOf" srcId="{783F4058-760F-4839-A4ED-5AD8CB0E8EC0}" destId="{9807BF9A-A33A-405B-A208-DC07F7E3D356}" srcOrd="1" destOrd="0" presId="urn:microsoft.com/office/officeart/2005/8/layout/hList7"/>
    <dgm:cxn modelId="{BD928386-3AE6-419E-AA2A-58FED8FC3626}" type="presParOf" srcId="{9807BF9A-A33A-405B-A208-DC07F7E3D356}" destId="{55F34850-C0B7-4FFA-8925-E1751BBD589D}" srcOrd="0" destOrd="0" presId="urn:microsoft.com/office/officeart/2005/8/layout/hList7"/>
    <dgm:cxn modelId="{58F96B38-9F65-47B9-916D-36F44D7281E5}" type="presParOf" srcId="{55F34850-C0B7-4FFA-8925-E1751BBD589D}" destId="{CB68E65A-FCC8-4673-AF83-55DE5FA524B4}" srcOrd="0" destOrd="0" presId="urn:microsoft.com/office/officeart/2005/8/layout/hList7"/>
    <dgm:cxn modelId="{4987AFA3-A43C-4E7D-AE2D-007DCA15152B}" type="presParOf" srcId="{55F34850-C0B7-4FFA-8925-E1751BBD589D}" destId="{512384A3-D7A4-439E-9B9D-AC0DA812EA21}" srcOrd="1" destOrd="0" presId="urn:microsoft.com/office/officeart/2005/8/layout/hList7"/>
    <dgm:cxn modelId="{3ACE4DC7-2AC5-464F-A8B7-E7CE3305AC34}" type="presParOf" srcId="{55F34850-C0B7-4FFA-8925-E1751BBD589D}" destId="{595D30CA-AF02-4FE5-AE33-B3B37DE36754}" srcOrd="2" destOrd="0" presId="urn:microsoft.com/office/officeart/2005/8/layout/hList7"/>
    <dgm:cxn modelId="{21D5A20F-8B4F-4881-9184-4BF197ECB3B1}" type="presParOf" srcId="{55F34850-C0B7-4FFA-8925-E1751BBD589D}" destId="{7DFDE3CC-870C-4C3B-9DAA-1DE43EC61F1A}" srcOrd="3" destOrd="0" presId="urn:microsoft.com/office/officeart/2005/8/layout/hList7"/>
    <dgm:cxn modelId="{7ADBC9EA-4270-4841-8574-CE95E3204E7D}" type="presParOf" srcId="{9807BF9A-A33A-405B-A208-DC07F7E3D356}" destId="{0516665B-3140-4DC8-B4EA-7C6FFF4FD49B}" srcOrd="1" destOrd="0" presId="urn:microsoft.com/office/officeart/2005/8/layout/hList7"/>
    <dgm:cxn modelId="{9FEACE86-220E-4C0B-9F34-A7A1BF9ED329}" type="presParOf" srcId="{9807BF9A-A33A-405B-A208-DC07F7E3D356}" destId="{E11721EC-BA88-4B87-9C55-ECB8CD3904F3}" srcOrd="2" destOrd="0" presId="urn:microsoft.com/office/officeart/2005/8/layout/hList7"/>
    <dgm:cxn modelId="{44B7B606-B9B6-4161-8F53-B9B1D7507A89}" type="presParOf" srcId="{E11721EC-BA88-4B87-9C55-ECB8CD3904F3}" destId="{216FB9FB-810B-4A99-AE11-0EB360C79D3D}" srcOrd="0" destOrd="0" presId="urn:microsoft.com/office/officeart/2005/8/layout/hList7"/>
    <dgm:cxn modelId="{114109C9-670E-4577-A662-6E8EED59F9F6}" type="presParOf" srcId="{E11721EC-BA88-4B87-9C55-ECB8CD3904F3}" destId="{48D31060-3086-4304-84F2-42E457DB3CD8}" srcOrd="1" destOrd="0" presId="urn:microsoft.com/office/officeart/2005/8/layout/hList7"/>
    <dgm:cxn modelId="{6802B540-4C25-4F9E-BC0D-9FCDCF6A6168}" type="presParOf" srcId="{E11721EC-BA88-4B87-9C55-ECB8CD3904F3}" destId="{E460647F-857F-495E-B258-78C81AAA1045}" srcOrd="2" destOrd="0" presId="urn:microsoft.com/office/officeart/2005/8/layout/hList7"/>
    <dgm:cxn modelId="{49C45BFC-4D44-45B8-9889-AC34BEA50228}" type="presParOf" srcId="{E11721EC-BA88-4B87-9C55-ECB8CD3904F3}" destId="{DAB87185-FF7E-459B-BB20-FC81022BEB00}" srcOrd="3" destOrd="0" presId="urn:microsoft.com/office/officeart/2005/8/layout/hList7"/>
    <dgm:cxn modelId="{A324B802-1FFD-4686-80F8-EDF2D5010E09}" type="presParOf" srcId="{9807BF9A-A33A-405B-A208-DC07F7E3D356}" destId="{464F4394-B99E-40FB-996E-7920D653B5FA}" srcOrd="3" destOrd="0" presId="urn:microsoft.com/office/officeart/2005/8/layout/hList7"/>
    <dgm:cxn modelId="{9CF45D9C-15B3-47C1-8902-E6D8A2DE0DDC}" type="presParOf" srcId="{9807BF9A-A33A-405B-A208-DC07F7E3D356}" destId="{49B35FD5-C5C8-4F81-B337-9A56FE70E344}" srcOrd="4" destOrd="0" presId="urn:microsoft.com/office/officeart/2005/8/layout/hList7"/>
    <dgm:cxn modelId="{CDA7E209-23D9-4642-B02C-8448FD61CAA5}" type="presParOf" srcId="{49B35FD5-C5C8-4F81-B337-9A56FE70E344}" destId="{58647ADB-7456-49F1-94EB-774BE64DD4AC}" srcOrd="0" destOrd="0" presId="urn:microsoft.com/office/officeart/2005/8/layout/hList7"/>
    <dgm:cxn modelId="{991D08A6-A6D2-426C-8C8C-AA3020507D2F}" type="presParOf" srcId="{49B35FD5-C5C8-4F81-B337-9A56FE70E344}" destId="{FD9C856B-40DC-4C29-BC3E-C2AA6BB2FC77}" srcOrd="1" destOrd="0" presId="urn:microsoft.com/office/officeart/2005/8/layout/hList7"/>
    <dgm:cxn modelId="{93ABE897-ABAA-40FB-A5D1-1D9B71A9657D}" type="presParOf" srcId="{49B35FD5-C5C8-4F81-B337-9A56FE70E344}" destId="{C64BF62A-A3A2-4742-B0A6-725A53F4891E}" srcOrd="2" destOrd="0" presId="urn:microsoft.com/office/officeart/2005/8/layout/hList7"/>
    <dgm:cxn modelId="{9188E7EC-81CB-4309-B1C0-4812D1F946DC}" type="presParOf" srcId="{49B35FD5-C5C8-4F81-B337-9A56FE70E344}" destId="{3D129DA3-2380-43F0-8B0A-69D7075CAE80}" srcOrd="3" destOrd="0" presId="urn:microsoft.com/office/officeart/2005/8/layout/hList7"/>
    <dgm:cxn modelId="{2530537D-3645-4BED-9D0F-9717EF084FD3}" type="presParOf" srcId="{9807BF9A-A33A-405B-A208-DC07F7E3D356}" destId="{F2D91A86-88BB-47C9-9519-1D7A2A2D5060}" srcOrd="5" destOrd="0" presId="urn:microsoft.com/office/officeart/2005/8/layout/hList7"/>
    <dgm:cxn modelId="{21BD075C-4473-41A7-86FE-E82A44A6B8BB}" type="presParOf" srcId="{9807BF9A-A33A-405B-A208-DC07F7E3D356}" destId="{8D5DF237-4905-4571-916B-B67A0D8821FE}" srcOrd="6" destOrd="0" presId="urn:microsoft.com/office/officeart/2005/8/layout/hList7"/>
    <dgm:cxn modelId="{2022262B-72DB-42E7-A0C7-242ED9CEDE51}" type="presParOf" srcId="{8D5DF237-4905-4571-916B-B67A0D8821FE}" destId="{51AB525C-B9B1-4E17-BF26-1A5423066ACF}" srcOrd="0" destOrd="0" presId="urn:microsoft.com/office/officeart/2005/8/layout/hList7"/>
    <dgm:cxn modelId="{918B0B0F-F22C-4E73-8C62-5E7A98E001D1}" type="presParOf" srcId="{8D5DF237-4905-4571-916B-B67A0D8821FE}" destId="{C09FBD7B-0F84-4AC6-8ACA-A50718F3AC26}" srcOrd="1" destOrd="0" presId="urn:microsoft.com/office/officeart/2005/8/layout/hList7"/>
    <dgm:cxn modelId="{22F71D7E-34DE-4F9B-8878-85B7BE63E47A}" type="presParOf" srcId="{8D5DF237-4905-4571-916B-B67A0D8821FE}" destId="{9EE42DE6-C49B-4063-AEC7-DBAF92121BE1}" srcOrd="2" destOrd="0" presId="urn:microsoft.com/office/officeart/2005/8/layout/hList7"/>
    <dgm:cxn modelId="{8F10286B-7024-4B66-ACBD-025B0B8F58FC}" type="presParOf" srcId="{8D5DF237-4905-4571-916B-B67A0D8821FE}" destId="{B8D017AE-07F8-4F7A-8E05-0CB65550DDA5}" srcOrd="3" destOrd="0" presId="urn:microsoft.com/office/officeart/2005/8/layout/hList7"/>
    <dgm:cxn modelId="{9BD50529-8CFD-432B-AEB0-0F325B4A5D8A}" type="presParOf" srcId="{9807BF9A-A33A-405B-A208-DC07F7E3D356}" destId="{A64FB08A-59DB-4698-AC5A-8CEE3612D786}" srcOrd="7" destOrd="0" presId="urn:microsoft.com/office/officeart/2005/8/layout/hList7"/>
    <dgm:cxn modelId="{27C89911-0A09-481E-BE9C-FBF45FD60BEF}" type="presParOf" srcId="{9807BF9A-A33A-405B-A208-DC07F7E3D356}" destId="{EFF6C067-7594-4CE9-8776-EE7EA39144C3}" srcOrd="8" destOrd="0" presId="urn:microsoft.com/office/officeart/2005/8/layout/hList7"/>
    <dgm:cxn modelId="{11D043BE-581A-4964-907E-16DA0CC11729}" type="presParOf" srcId="{EFF6C067-7594-4CE9-8776-EE7EA39144C3}" destId="{2F208E80-FD47-4C54-9F83-F8296553EAA5}" srcOrd="0" destOrd="0" presId="urn:microsoft.com/office/officeart/2005/8/layout/hList7"/>
    <dgm:cxn modelId="{98A4662A-CED0-4750-9873-282130E9DD93}" type="presParOf" srcId="{EFF6C067-7594-4CE9-8776-EE7EA39144C3}" destId="{BB811C78-2AAF-4D2E-9E66-C5F2BC00D447}" srcOrd="1" destOrd="0" presId="urn:microsoft.com/office/officeart/2005/8/layout/hList7"/>
    <dgm:cxn modelId="{28D08AD0-993F-4844-A688-5B86FA33DDA6}" type="presParOf" srcId="{EFF6C067-7594-4CE9-8776-EE7EA39144C3}" destId="{0A17F9DF-4E95-431B-A6CD-38867B047892}" srcOrd="2" destOrd="0" presId="urn:microsoft.com/office/officeart/2005/8/layout/hList7"/>
    <dgm:cxn modelId="{95A54383-BD97-4C36-96AD-D4B44D1EB507}" type="presParOf" srcId="{EFF6C067-7594-4CE9-8776-EE7EA39144C3}" destId="{C5EF0174-43A2-4730-9AC6-6F693187E5D4}" srcOrd="3" destOrd="0" presId="urn:microsoft.com/office/officeart/2005/8/layout/hList7"/>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65DCC565-6029-4E65-8284-3740415AE85A}" type="doc">
      <dgm:prSet loTypeId="urn:microsoft.com/office/officeart/2009/3/layout/HorizontalOrganizationChart" loCatId="hierarchy" qsTypeId="urn:microsoft.com/office/officeart/2005/8/quickstyle/simple1" qsCatId="simple" csTypeId="urn:microsoft.com/office/officeart/2005/8/colors/accent3_5" csCatId="accent3" phldr="1"/>
      <dgm:spPr/>
      <dgm:t>
        <a:bodyPr/>
        <a:lstStyle/>
        <a:p>
          <a:endParaRPr lang="da-DK"/>
        </a:p>
      </dgm:t>
    </dgm:pt>
    <dgm:pt modelId="{6B500E5D-1615-4A03-B350-9E1308F3A326}">
      <dgm:prSet phldrT="[Tekst]" custT="1"/>
      <dgm:spPr/>
      <dgm:t>
        <a:bodyPr/>
        <a:lstStyle/>
        <a:p>
          <a:r>
            <a:rPr lang="da-DK" sz="3200" dirty="0">
              <a:latin typeface="Open Sans" panose="020B0606030504020204" pitchFamily="34" charset="0"/>
              <a:ea typeface="Open Sans" panose="020B0606030504020204" pitchFamily="34" charset="0"/>
              <a:cs typeface="Open Sans" panose="020B0606030504020204" pitchFamily="34" charset="0"/>
            </a:rPr>
            <a:t>Førtidspension</a:t>
          </a:r>
        </a:p>
      </dgm:t>
    </dgm:pt>
    <dgm:pt modelId="{9EF497ED-8B76-4A70-8578-F8EF38823EAF}" type="parTrans" cxnId="{192593A0-0669-4971-9837-2DD914439CA5}">
      <dgm:prSet/>
      <dgm:spPr/>
      <dgm:t>
        <a:bodyPr/>
        <a:lstStyle/>
        <a:p>
          <a:endParaRPr lang="da-DK"/>
        </a:p>
      </dgm:t>
    </dgm:pt>
    <dgm:pt modelId="{36142819-AA0D-4829-961D-BC07EB591B4A}" type="sibTrans" cxnId="{192593A0-0669-4971-9837-2DD914439CA5}">
      <dgm:prSet/>
      <dgm:spPr/>
      <dgm:t>
        <a:bodyPr/>
        <a:lstStyle/>
        <a:p>
          <a:endParaRPr lang="da-DK"/>
        </a:p>
      </dgm:t>
    </dgm:pt>
    <dgm:pt modelId="{06FFF8D6-20A4-46B5-92A2-806E97883AAA}">
      <dgm:prSet phldrT="[Tekst]" custT="1"/>
      <dgm:spPr/>
      <dgm:t>
        <a:bodyPr/>
        <a:lstStyle/>
        <a:p>
          <a:r>
            <a:rPr lang="da-DK" sz="2800" dirty="0">
              <a:latin typeface="Open Sans" panose="020B0606030504020204" pitchFamily="34" charset="0"/>
              <a:ea typeface="Open Sans" panose="020B0606030504020204" pitchFamily="34" charset="0"/>
              <a:cs typeface="Open Sans" panose="020B0606030504020204" pitchFamily="34" charset="0"/>
            </a:rPr>
            <a:t>Enlig</a:t>
          </a:r>
        </a:p>
        <a:p>
          <a:r>
            <a:rPr lang="da-DK" sz="2800" dirty="0"/>
            <a:t>20.370 kr.</a:t>
          </a:r>
        </a:p>
      </dgm:t>
    </dgm:pt>
    <dgm:pt modelId="{A5CE1B43-4629-46D6-BC0A-B4364CB78963}" type="parTrans" cxnId="{4B5FF5DC-F716-488D-AE14-BD90C6CD3DE3}">
      <dgm:prSet/>
      <dgm:spPr/>
      <dgm:t>
        <a:bodyPr/>
        <a:lstStyle/>
        <a:p>
          <a:endParaRPr lang="da-DK"/>
        </a:p>
      </dgm:t>
    </dgm:pt>
    <dgm:pt modelId="{C5805355-54A2-413E-88C0-BF99F3BF04A3}" type="sibTrans" cxnId="{4B5FF5DC-F716-488D-AE14-BD90C6CD3DE3}">
      <dgm:prSet/>
      <dgm:spPr/>
      <dgm:t>
        <a:bodyPr/>
        <a:lstStyle/>
        <a:p>
          <a:endParaRPr lang="da-DK"/>
        </a:p>
      </dgm:t>
    </dgm:pt>
    <dgm:pt modelId="{1DE6B9A5-0A2D-4C2A-B7BA-624EED23B9A5}">
      <dgm:prSet phldrT="[Tekst]" custT="1"/>
      <dgm:spPr/>
      <dgm:t>
        <a:bodyPr/>
        <a:lstStyle/>
        <a:p>
          <a:r>
            <a:rPr lang="da-DK" sz="2800" dirty="0">
              <a:latin typeface="Open Sans" panose="020B0606030504020204" pitchFamily="34" charset="0"/>
              <a:ea typeface="Open Sans" panose="020B0606030504020204" pitchFamily="34" charset="0"/>
              <a:cs typeface="Open Sans" panose="020B0606030504020204" pitchFamily="34" charset="0"/>
            </a:rPr>
            <a:t>Gift/Samlevende</a:t>
          </a:r>
        </a:p>
        <a:p>
          <a:r>
            <a:rPr lang="da-DK" sz="2800" dirty="0"/>
            <a:t>17.315 kr.</a:t>
          </a:r>
        </a:p>
      </dgm:t>
    </dgm:pt>
    <dgm:pt modelId="{F45A79C3-C4F3-42D1-9968-4567D8AF64C9}" type="parTrans" cxnId="{524C8A23-734F-4432-9CC3-DCE7F5CEDE15}">
      <dgm:prSet/>
      <dgm:spPr/>
      <dgm:t>
        <a:bodyPr/>
        <a:lstStyle/>
        <a:p>
          <a:endParaRPr lang="da-DK"/>
        </a:p>
      </dgm:t>
    </dgm:pt>
    <dgm:pt modelId="{B1EB12CA-3F12-4BC8-AEC7-0FBE62BE9CAA}" type="sibTrans" cxnId="{524C8A23-734F-4432-9CC3-DCE7F5CEDE15}">
      <dgm:prSet/>
      <dgm:spPr/>
      <dgm:t>
        <a:bodyPr/>
        <a:lstStyle/>
        <a:p>
          <a:endParaRPr lang="da-DK"/>
        </a:p>
      </dgm:t>
    </dgm:pt>
    <dgm:pt modelId="{D5E8382A-15AC-4498-8D29-C3DFBC1905A9}" type="pres">
      <dgm:prSet presAssocID="{65DCC565-6029-4E65-8284-3740415AE85A}" presName="hierChild1" presStyleCnt="0">
        <dgm:presLayoutVars>
          <dgm:orgChart val="1"/>
          <dgm:chPref val="1"/>
          <dgm:dir/>
          <dgm:animOne val="branch"/>
          <dgm:animLvl val="lvl"/>
          <dgm:resizeHandles/>
        </dgm:presLayoutVars>
      </dgm:prSet>
      <dgm:spPr/>
    </dgm:pt>
    <dgm:pt modelId="{21902360-39FD-4C20-AB50-FFE97E368198}" type="pres">
      <dgm:prSet presAssocID="{6B500E5D-1615-4A03-B350-9E1308F3A326}" presName="hierRoot1" presStyleCnt="0">
        <dgm:presLayoutVars>
          <dgm:hierBranch val="init"/>
        </dgm:presLayoutVars>
      </dgm:prSet>
      <dgm:spPr/>
    </dgm:pt>
    <dgm:pt modelId="{13E9CE72-D3EB-4EA9-A8C4-A08336FE89DC}" type="pres">
      <dgm:prSet presAssocID="{6B500E5D-1615-4A03-B350-9E1308F3A326}" presName="rootComposite1" presStyleCnt="0"/>
      <dgm:spPr/>
    </dgm:pt>
    <dgm:pt modelId="{9151F49C-B936-45CB-9FEF-68A19ABE9313}" type="pres">
      <dgm:prSet presAssocID="{6B500E5D-1615-4A03-B350-9E1308F3A326}" presName="rootText1" presStyleLbl="node0" presStyleIdx="0" presStyleCnt="1">
        <dgm:presLayoutVars>
          <dgm:chPref val="3"/>
        </dgm:presLayoutVars>
      </dgm:prSet>
      <dgm:spPr/>
    </dgm:pt>
    <dgm:pt modelId="{400DD8F2-4B91-4D6A-A68D-165F63B5D86E}" type="pres">
      <dgm:prSet presAssocID="{6B500E5D-1615-4A03-B350-9E1308F3A326}" presName="rootConnector1" presStyleLbl="node1" presStyleIdx="0" presStyleCnt="0"/>
      <dgm:spPr/>
    </dgm:pt>
    <dgm:pt modelId="{6C830CB9-591E-4CE7-841A-DA8EEFF46D6D}" type="pres">
      <dgm:prSet presAssocID="{6B500E5D-1615-4A03-B350-9E1308F3A326}" presName="hierChild2" presStyleCnt="0"/>
      <dgm:spPr/>
    </dgm:pt>
    <dgm:pt modelId="{C19DB642-9882-4034-9DCE-DFD23C749AED}" type="pres">
      <dgm:prSet presAssocID="{A5CE1B43-4629-46D6-BC0A-B4364CB78963}" presName="Name64" presStyleLbl="parChTrans1D2" presStyleIdx="0" presStyleCnt="2"/>
      <dgm:spPr/>
    </dgm:pt>
    <dgm:pt modelId="{976F880E-E4A0-4A49-BC6D-BC740C85965E}" type="pres">
      <dgm:prSet presAssocID="{06FFF8D6-20A4-46B5-92A2-806E97883AAA}" presName="hierRoot2" presStyleCnt="0">
        <dgm:presLayoutVars>
          <dgm:hierBranch val="init"/>
        </dgm:presLayoutVars>
      </dgm:prSet>
      <dgm:spPr/>
    </dgm:pt>
    <dgm:pt modelId="{86157E85-C56E-448D-B3F8-9C6F4560B1FD}" type="pres">
      <dgm:prSet presAssocID="{06FFF8D6-20A4-46B5-92A2-806E97883AAA}" presName="rootComposite" presStyleCnt="0"/>
      <dgm:spPr/>
    </dgm:pt>
    <dgm:pt modelId="{14A50A7B-8CD4-482C-810A-7FB10A2D8152}" type="pres">
      <dgm:prSet presAssocID="{06FFF8D6-20A4-46B5-92A2-806E97883AAA}" presName="rootText" presStyleLbl="node2" presStyleIdx="0" presStyleCnt="2">
        <dgm:presLayoutVars>
          <dgm:chPref val="3"/>
        </dgm:presLayoutVars>
      </dgm:prSet>
      <dgm:spPr/>
    </dgm:pt>
    <dgm:pt modelId="{C8960CF2-5307-4C85-AEE9-CC61459B0F16}" type="pres">
      <dgm:prSet presAssocID="{06FFF8D6-20A4-46B5-92A2-806E97883AAA}" presName="rootConnector" presStyleLbl="node2" presStyleIdx="0" presStyleCnt="2"/>
      <dgm:spPr/>
    </dgm:pt>
    <dgm:pt modelId="{17F0A119-8F02-4C02-A030-2814852F63FC}" type="pres">
      <dgm:prSet presAssocID="{06FFF8D6-20A4-46B5-92A2-806E97883AAA}" presName="hierChild4" presStyleCnt="0"/>
      <dgm:spPr/>
    </dgm:pt>
    <dgm:pt modelId="{095CC548-42D0-49A0-97E6-63DF20DC1467}" type="pres">
      <dgm:prSet presAssocID="{06FFF8D6-20A4-46B5-92A2-806E97883AAA}" presName="hierChild5" presStyleCnt="0"/>
      <dgm:spPr/>
    </dgm:pt>
    <dgm:pt modelId="{D47F3547-AA54-4AD4-B35C-FD18A5CD0173}" type="pres">
      <dgm:prSet presAssocID="{F45A79C3-C4F3-42D1-9968-4567D8AF64C9}" presName="Name64" presStyleLbl="parChTrans1D2" presStyleIdx="1" presStyleCnt="2"/>
      <dgm:spPr/>
    </dgm:pt>
    <dgm:pt modelId="{2D6AAE5A-DF59-4323-960A-4DB7ED3FEA95}" type="pres">
      <dgm:prSet presAssocID="{1DE6B9A5-0A2D-4C2A-B7BA-624EED23B9A5}" presName="hierRoot2" presStyleCnt="0">
        <dgm:presLayoutVars>
          <dgm:hierBranch val="init"/>
        </dgm:presLayoutVars>
      </dgm:prSet>
      <dgm:spPr/>
    </dgm:pt>
    <dgm:pt modelId="{D929CB3F-80BA-4E5A-A82B-0737F562D3BD}" type="pres">
      <dgm:prSet presAssocID="{1DE6B9A5-0A2D-4C2A-B7BA-624EED23B9A5}" presName="rootComposite" presStyleCnt="0"/>
      <dgm:spPr/>
    </dgm:pt>
    <dgm:pt modelId="{41371E1B-1EE3-4CA7-BD54-2AF4DB02240E}" type="pres">
      <dgm:prSet presAssocID="{1DE6B9A5-0A2D-4C2A-B7BA-624EED23B9A5}" presName="rootText" presStyleLbl="node2" presStyleIdx="1" presStyleCnt="2">
        <dgm:presLayoutVars>
          <dgm:chPref val="3"/>
        </dgm:presLayoutVars>
      </dgm:prSet>
      <dgm:spPr/>
    </dgm:pt>
    <dgm:pt modelId="{42C16AD7-F68F-46E3-BA99-FD28AF81222C}" type="pres">
      <dgm:prSet presAssocID="{1DE6B9A5-0A2D-4C2A-B7BA-624EED23B9A5}" presName="rootConnector" presStyleLbl="node2" presStyleIdx="1" presStyleCnt="2"/>
      <dgm:spPr/>
    </dgm:pt>
    <dgm:pt modelId="{3DB42975-57FB-47AD-9DC7-97D60F0A7540}" type="pres">
      <dgm:prSet presAssocID="{1DE6B9A5-0A2D-4C2A-B7BA-624EED23B9A5}" presName="hierChild4" presStyleCnt="0"/>
      <dgm:spPr/>
    </dgm:pt>
    <dgm:pt modelId="{DF83C205-F6F8-45BF-AD72-DB249325EFC4}" type="pres">
      <dgm:prSet presAssocID="{1DE6B9A5-0A2D-4C2A-B7BA-624EED23B9A5}" presName="hierChild5" presStyleCnt="0"/>
      <dgm:spPr/>
    </dgm:pt>
    <dgm:pt modelId="{FFB490EC-492C-45E8-83B1-5653B3FA48C7}" type="pres">
      <dgm:prSet presAssocID="{6B500E5D-1615-4A03-B350-9E1308F3A326}" presName="hierChild3" presStyleCnt="0"/>
      <dgm:spPr/>
    </dgm:pt>
  </dgm:ptLst>
  <dgm:cxnLst>
    <dgm:cxn modelId="{74235300-0CBD-4F03-AB1F-EEDA5A9E53C2}" type="presOf" srcId="{6B500E5D-1615-4A03-B350-9E1308F3A326}" destId="{400DD8F2-4B91-4D6A-A68D-165F63B5D86E}" srcOrd="1" destOrd="0" presId="urn:microsoft.com/office/officeart/2009/3/layout/HorizontalOrganizationChart"/>
    <dgm:cxn modelId="{524C8A23-734F-4432-9CC3-DCE7F5CEDE15}" srcId="{6B500E5D-1615-4A03-B350-9E1308F3A326}" destId="{1DE6B9A5-0A2D-4C2A-B7BA-624EED23B9A5}" srcOrd="1" destOrd="0" parTransId="{F45A79C3-C4F3-42D1-9968-4567D8AF64C9}" sibTransId="{B1EB12CA-3F12-4BC8-AEC7-0FBE62BE9CAA}"/>
    <dgm:cxn modelId="{F73A4239-E0EA-458A-A356-C9389B8710BF}" type="presOf" srcId="{65DCC565-6029-4E65-8284-3740415AE85A}" destId="{D5E8382A-15AC-4498-8D29-C3DFBC1905A9}" srcOrd="0" destOrd="0" presId="urn:microsoft.com/office/officeart/2009/3/layout/HorizontalOrganizationChart"/>
    <dgm:cxn modelId="{28B41C3E-5348-4DDE-81A2-2DCD4CF39EA6}" type="presOf" srcId="{06FFF8D6-20A4-46B5-92A2-806E97883AAA}" destId="{14A50A7B-8CD4-482C-810A-7FB10A2D8152}" srcOrd="0" destOrd="0" presId="urn:microsoft.com/office/officeart/2009/3/layout/HorizontalOrganizationChart"/>
    <dgm:cxn modelId="{6E7EE76E-0D1E-45A6-8E68-9F43A6D4000A}" type="presOf" srcId="{6B500E5D-1615-4A03-B350-9E1308F3A326}" destId="{9151F49C-B936-45CB-9FEF-68A19ABE9313}" srcOrd="0" destOrd="0" presId="urn:microsoft.com/office/officeart/2009/3/layout/HorizontalOrganizationChart"/>
    <dgm:cxn modelId="{0226115A-1994-44FE-A071-D2E4E2FD6C0A}" type="presOf" srcId="{1DE6B9A5-0A2D-4C2A-B7BA-624EED23B9A5}" destId="{41371E1B-1EE3-4CA7-BD54-2AF4DB02240E}" srcOrd="0" destOrd="0" presId="urn:microsoft.com/office/officeart/2009/3/layout/HorizontalOrganizationChart"/>
    <dgm:cxn modelId="{192593A0-0669-4971-9837-2DD914439CA5}" srcId="{65DCC565-6029-4E65-8284-3740415AE85A}" destId="{6B500E5D-1615-4A03-B350-9E1308F3A326}" srcOrd="0" destOrd="0" parTransId="{9EF497ED-8B76-4A70-8578-F8EF38823EAF}" sibTransId="{36142819-AA0D-4829-961D-BC07EB591B4A}"/>
    <dgm:cxn modelId="{58A58DB2-E3CF-4C6B-B4C3-B7D39633E3A7}" type="presOf" srcId="{06FFF8D6-20A4-46B5-92A2-806E97883AAA}" destId="{C8960CF2-5307-4C85-AEE9-CC61459B0F16}" srcOrd="1" destOrd="0" presId="urn:microsoft.com/office/officeart/2009/3/layout/HorizontalOrganizationChart"/>
    <dgm:cxn modelId="{B2D95BBA-76E7-46EE-9264-89320C8F7D8D}" type="presOf" srcId="{1DE6B9A5-0A2D-4C2A-B7BA-624EED23B9A5}" destId="{42C16AD7-F68F-46E3-BA99-FD28AF81222C}" srcOrd="1" destOrd="0" presId="urn:microsoft.com/office/officeart/2009/3/layout/HorizontalOrganizationChart"/>
    <dgm:cxn modelId="{0F8994BC-2F8C-446C-909F-C7C140CA5709}" type="presOf" srcId="{A5CE1B43-4629-46D6-BC0A-B4364CB78963}" destId="{C19DB642-9882-4034-9DCE-DFD23C749AED}" srcOrd="0" destOrd="0" presId="urn:microsoft.com/office/officeart/2009/3/layout/HorizontalOrganizationChart"/>
    <dgm:cxn modelId="{D18258C7-D51B-45C6-9690-A828761751DC}" type="presOf" srcId="{F45A79C3-C4F3-42D1-9968-4567D8AF64C9}" destId="{D47F3547-AA54-4AD4-B35C-FD18A5CD0173}" srcOrd="0" destOrd="0" presId="urn:microsoft.com/office/officeart/2009/3/layout/HorizontalOrganizationChart"/>
    <dgm:cxn modelId="{4B5FF5DC-F716-488D-AE14-BD90C6CD3DE3}" srcId="{6B500E5D-1615-4A03-B350-9E1308F3A326}" destId="{06FFF8D6-20A4-46B5-92A2-806E97883AAA}" srcOrd="0" destOrd="0" parTransId="{A5CE1B43-4629-46D6-BC0A-B4364CB78963}" sibTransId="{C5805355-54A2-413E-88C0-BF99F3BF04A3}"/>
    <dgm:cxn modelId="{425663FC-EE7C-4FF4-95D1-12A21EE0CB2F}" type="presParOf" srcId="{D5E8382A-15AC-4498-8D29-C3DFBC1905A9}" destId="{21902360-39FD-4C20-AB50-FFE97E368198}" srcOrd="0" destOrd="0" presId="urn:microsoft.com/office/officeart/2009/3/layout/HorizontalOrganizationChart"/>
    <dgm:cxn modelId="{B307AD6D-4DDA-46B7-BAB9-89B4E4563CF8}" type="presParOf" srcId="{21902360-39FD-4C20-AB50-FFE97E368198}" destId="{13E9CE72-D3EB-4EA9-A8C4-A08336FE89DC}" srcOrd="0" destOrd="0" presId="urn:microsoft.com/office/officeart/2009/3/layout/HorizontalOrganizationChart"/>
    <dgm:cxn modelId="{EA7E8FCA-103C-4FD4-B29D-03A388E4DA45}" type="presParOf" srcId="{13E9CE72-D3EB-4EA9-A8C4-A08336FE89DC}" destId="{9151F49C-B936-45CB-9FEF-68A19ABE9313}" srcOrd="0" destOrd="0" presId="urn:microsoft.com/office/officeart/2009/3/layout/HorizontalOrganizationChart"/>
    <dgm:cxn modelId="{325DEBD7-B43E-4F5E-9D83-BABCE8C150C5}" type="presParOf" srcId="{13E9CE72-D3EB-4EA9-A8C4-A08336FE89DC}" destId="{400DD8F2-4B91-4D6A-A68D-165F63B5D86E}" srcOrd="1" destOrd="0" presId="urn:microsoft.com/office/officeart/2009/3/layout/HorizontalOrganizationChart"/>
    <dgm:cxn modelId="{6BC747A8-DADC-4C1D-9C24-DB1D7F5CC48D}" type="presParOf" srcId="{21902360-39FD-4C20-AB50-FFE97E368198}" destId="{6C830CB9-591E-4CE7-841A-DA8EEFF46D6D}" srcOrd="1" destOrd="0" presId="urn:microsoft.com/office/officeart/2009/3/layout/HorizontalOrganizationChart"/>
    <dgm:cxn modelId="{BDC27380-B93A-4B57-BD52-80BF9D85ED88}" type="presParOf" srcId="{6C830CB9-591E-4CE7-841A-DA8EEFF46D6D}" destId="{C19DB642-9882-4034-9DCE-DFD23C749AED}" srcOrd="0" destOrd="0" presId="urn:microsoft.com/office/officeart/2009/3/layout/HorizontalOrganizationChart"/>
    <dgm:cxn modelId="{E25DC444-09B6-463A-A40C-EC62C0CE6B86}" type="presParOf" srcId="{6C830CB9-591E-4CE7-841A-DA8EEFF46D6D}" destId="{976F880E-E4A0-4A49-BC6D-BC740C85965E}" srcOrd="1" destOrd="0" presId="urn:microsoft.com/office/officeart/2009/3/layout/HorizontalOrganizationChart"/>
    <dgm:cxn modelId="{FD6E88E7-9772-4BD6-955B-2FE898407014}" type="presParOf" srcId="{976F880E-E4A0-4A49-BC6D-BC740C85965E}" destId="{86157E85-C56E-448D-B3F8-9C6F4560B1FD}" srcOrd="0" destOrd="0" presId="urn:microsoft.com/office/officeart/2009/3/layout/HorizontalOrganizationChart"/>
    <dgm:cxn modelId="{ACFA58CC-1E75-461B-8EB1-34D8138F13FB}" type="presParOf" srcId="{86157E85-C56E-448D-B3F8-9C6F4560B1FD}" destId="{14A50A7B-8CD4-482C-810A-7FB10A2D8152}" srcOrd="0" destOrd="0" presId="urn:microsoft.com/office/officeart/2009/3/layout/HorizontalOrganizationChart"/>
    <dgm:cxn modelId="{7CBF8E26-F468-48E0-92B1-F55304237EF2}" type="presParOf" srcId="{86157E85-C56E-448D-B3F8-9C6F4560B1FD}" destId="{C8960CF2-5307-4C85-AEE9-CC61459B0F16}" srcOrd="1" destOrd="0" presId="urn:microsoft.com/office/officeart/2009/3/layout/HorizontalOrganizationChart"/>
    <dgm:cxn modelId="{6101739D-57E5-40CD-A124-05941D0CDFAA}" type="presParOf" srcId="{976F880E-E4A0-4A49-BC6D-BC740C85965E}" destId="{17F0A119-8F02-4C02-A030-2814852F63FC}" srcOrd="1" destOrd="0" presId="urn:microsoft.com/office/officeart/2009/3/layout/HorizontalOrganizationChart"/>
    <dgm:cxn modelId="{0E3C0D2C-CB8C-4E48-AEC3-D8FBA6DC7917}" type="presParOf" srcId="{976F880E-E4A0-4A49-BC6D-BC740C85965E}" destId="{095CC548-42D0-49A0-97E6-63DF20DC1467}" srcOrd="2" destOrd="0" presId="urn:microsoft.com/office/officeart/2009/3/layout/HorizontalOrganizationChart"/>
    <dgm:cxn modelId="{C90B0331-CC6D-42FC-A1E9-577E02E1B69A}" type="presParOf" srcId="{6C830CB9-591E-4CE7-841A-DA8EEFF46D6D}" destId="{D47F3547-AA54-4AD4-B35C-FD18A5CD0173}" srcOrd="2" destOrd="0" presId="urn:microsoft.com/office/officeart/2009/3/layout/HorizontalOrganizationChart"/>
    <dgm:cxn modelId="{2AC991C2-ADF4-4067-AFA5-9A522937E404}" type="presParOf" srcId="{6C830CB9-591E-4CE7-841A-DA8EEFF46D6D}" destId="{2D6AAE5A-DF59-4323-960A-4DB7ED3FEA95}" srcOrd="3" destOrd="0" presId="urn:microsoft.com/office/officeart/2009/3/layout/HorizontalOrganizationChart"/>
    <dgm:cxn modelId="{BA6B5911-090B-4FE9-B6DA-34BA2DAB13ED}" type="presParOf" srcId="{2D6AAE5A-DF59-4323-960A-4DB7ED3FEA95}" destId="{D929CB3F-80BA-4E5A-A82B-0737F562D3BD}" srcOrd="0" destOrd="0" presId="urn:microsoft.com/office/officeart/2009/3/layout/HorizontalOrganizationChart"/>
    <dgm:cxn modelId="{E7F0A754-608C-4FCF-86DA-76C720179080}" type="presParOf" srcId="{D929CB3F-80BA-4E5A-A82B-0737F562D3BD}" destId="{41371E1B-1EE3-4CA7-BD54-2AF4DB02240E}" srcOrd="0" destOrd="0" presId="urn:microsoft.com/office/officeart/2009/3/layout/HorizontalOrganizationChart"/>
    <dgm:cxn modelId="{67D900E8-66D0-4A53-9687-D8970A610CD2}" type="presParOf" srcId="{D929CB3F-80BA-4E5A-A82B-0737F562D3BD}" destId="{42C16AD7-F68F-46E3-BA99-FD28AF81222C}" srcOrd="1" destOrd="0" presId="urn:microsoft.com/office/officeart/2009/3/layout/HorizontalOrganizationChart"/>
    <dgm:cxn modelId="{2AFC55C5-E98F-4244-9FB0-7CD454FA2EB2}" type="presParOf" srcId="{2D6AAE5A-DF59-4323-960A-4DB7ED3FEA95}" destId="{3DB42975-57FB-47AD-9DC7-97D60F0A7540}" srcOrd="1" destOrd="0" presId="urn:microsoft.com/office/officeart/2009/3/layout/HorizontalOrganizationChart"/>
    <dgm:cxn modelId="{3633D372-36E1-4375-9D8D-134A7B5CC6B7}" type="presParOf" srcId="{2D6AAE5A-DF59-4323-960A-4DB7ED3FEA95}" destId="{DF83C205-F6F8-45BF-AD72-DB249325EFC4}" srcOrd="2" destOrd="0" presId="urn:microsoft.com/office/officeart/2009/3/layout/HorizontalOrganizationChart"/>
    <dgm:cxn modelId="{1040EFBD-3373-4127-859A-C4AD269493E5}" type="presParOf" srcId="{21902360-39FD-4C20-AB50-FFE97E368198}" destId="{FFB490EC-492C-45E8-83B1-5653B3FA48C7}" srcOrd="2" destOrd="0" presId="urn:microsoft.com/office/officeart/2009/3/layout/HorizontalOrganizationChar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F20CEF71-B414-45BE-8500-7346EB973AB1}" type="doc">
      <dgm:prSet loTypeId="urn:microsoft.com/office/officeart/2005/8/layout/hierarchy6" loCatId="hierarchy" qsTypeId="urn:microsoft.com/office/officeart/2005/8/quickstyle/simple1" qsCatId="simple" csTypeId="urn:microsoft.com/office/officeart/2005/8/colors/accent3_4" csCatId="accent3" phldr="1"/>
      <dgm:spPr/>
      <dgm:t>
        <a:bodyPr/>
        <a:lstStyle/>
        <a:p>
          <a:endParaRPr lang="da-DK"/>
        </a:p>
      </dgm:t>
    </dgm:pt>
    <dgm:pt modelId="{E7A0F0CF-6296-40E8-8F9E-D634A7ACEDD0}">
      <dgm:prSet phldrT="[Tekst]" custT="1"/>
      <dgm:spPr/>
      <dgm:t>
        <a:bodyPr/>
        <a:lstStyle/>
        <a:p>
          <a:r>
            <a:rPr lang="da-DK" sz="1200" dirty="0">
              <a:latin typeface="Open Sans" panose="020B0606030504020204" pitchFamily="34" charset="0"/>
              <a:ea typeface="Open Sans" panose="020B0606030504020204" pitchFamily="34" charset="0"/>
              <a:cs typeface="Open Sans" panose="020B0606030504020204" pitchFamily="34" charset="0"/>
            </a:rPr>
            <a:t>Førtidspension</a:t>
          </a:r>
        </a:p>
      </dgm:t>
    </dgm:pt>
    <dgm:pt modelId="{44B9CBBC-B3DF-41C3-80A9-4F9D8EF5E587}" type="parTrans" cxnId="{3995471B-8EB5-437C-93FC-76B386F2A3F4}">
      <dgm:prSet/>
      <dgm:spPr/>
      <dgm:t>
        <a:bodyPr/>
        <a:lstStyle/>
        <a:p>
          <a:endParaRPr lang="da-DK"/>
        </a:p>
      </dgm:t>
    </dgm:pt>
    <dgm:pt modelId="{A722305F-483F-48F5-A074-9ADB4BB2732C}" type="sibTrans" cxnId="{3995471B-8EB5-437C-93FC-76B386F2A3F4}">
      <dgm:prSet/>
      <dgm:spPr/>
      <dgm:t>
        <a:bodyPr/>
        <a:lstStyle/>
        <a:p>
          <a:endParaRPr lang="da-DK"/>
        </a:p>
      </dgm:t>
    </dgm:pt>
    <dgm:pt modelId="{DE3EB786-1E84-48F9-93D8-9DD5DE0C6A54}">
      <dgm:prSet phldrT="[Tekst]" custT="1"/>
      <dgm:spPr/>
      <dgm:t>
        <a:bodyPr/>
        <a:lstStyle/>
        <a:p>
          <a:r>
            <a:rPr lang="da-DK" sz="1100" dirty="0">
              <a:latin typeface="Open Sans" panose="020B0606030504020204" pitchFamily="34" charset="0"/>
              <a:ea typeface="Open Sans" panose="020B0606030504020204" pitchFamily="34" charset="0"/>
              <a:cs typeface="Open Sans" panose="020B0606030504020204" pitchFamily="34" charset="0"/>
            </a:rPr>
            <a:t>Grundbeløb</a:t>
          </a:r>
        </a:p>
        <a:p>
          <a:r>
            <a:rPr lang="da-DK" sz="1100" dirty="0">
              <a:latin typeface="Open Sans" panose="020B0606030504020204" pitchFamily="34" charset="0"/>
              <a:ea typeface="Open Sans" panose="020B0606030504020204" pitchFamily="34" charset="0"/>
              <a:cs typeface="Open Sans" panose="020B0606030504020204" pitchFamily="34" charset="0"/>
            </a:rPr>
            <a:t>6.815 kr.</a:t>
          </a:r>
        </a:p>
      </dgm:t>
    </dgm:pt>
    <dgm:pt modelId="{ECBB9C6C-D12F-4879-9DF1-0B620E7AD4F4}" type="parTrans" cxnId="{95692760-271A-4F3A-A1BB-4C5006E42DE1}">
      <dgm:prSet/>
      <dgm:spPr/>
      <dgm:t>
        <a:bodyPr/>
        <a:lstStyle/>
        <a:p>
          <a:endParaRPr lang="da-DK"/>
        </a:p>
      </dgm:t>
    </dgm:pt>
    <dgm:pt modelId="{F300B45B-09AE-456D-887E-D8B9F086283E}" type="sibTrans" cxnId="{95692760-271A-4F3A-A1BB-4C5006E42DE1}">
      <dgm:prSet/>
      <dgm:spPr/>
      <dgm:t>
        <a:bodyPr/>
        <a:lstStyle/>
        <a:p>
          <a:endParaRPr lang="da-DK"/>
        </a:p>
      </dgm:t>
    </dgm:pt>
    <dgm:pt modelId="{15A515FD-48C1-4F29-9964-60864FE10CAE}">
      <dgm:prSet phldrT="[Tekst]" custT="1"/>
      <dgm:spPr/>
      <dgm:t>
        <a:bodyPr/>
        <a:lstStyle/>
        <a:p>
          <a:r>
            <a:rPr lang="da-DK" sz="1100" dirty="0">
              <a:latin typeface="Open Sans" panose="020B0606030504020204" pitchFamily="34" charset="0"/>
              <a:ea typeface="Open Sans" panose="020B0606030504020204" pitchFamily="34" charset="0"/>
              <a:cs typeface="Open Sans" panose="020B0606030504020204" pitchFamily="34" charset="0"/>
            </a:rPr>
            <a:t>Pensionstillæg</a:t>
          </a:r>
        </a:p>
        <a:p>
          <a:r>
            <a:rPr lang="da-DK" sz="1100" dirty="0">
              <a:latin typeface="Open Sans" panose="020B0606030504020204" pitchFamily="34" charset="0"/>
              <a:ea typeface="Open Sans" panose="020B0606030504020204" pitchFamily="34" charset="0"/>
              <a:cs typeface="Open Sans" panose="020B0606030504020204" pitchFamily="34" charset="0"/>
            </a:rPr>
            <a:t>7.078 kr.</a:t>
          </a:r>
        </a:p>
      </dgm:t>
    </dgm:pt>
    <dgm:pt modelId="{B94945CC-9457-423C-BBBE-DCE0D7B48B26}" type="parTrans" cxnId="{8EEED725-81DB-4DAB-BBCD-5DCAC3FB6C68}">
      <dgm:prSet/>
      <dgm:spPr/>
      <dgm:t>
        <a:bodyPr/>
        <a:lstStyle/>
        <a:p>
          <a:endParaRPr lang="da-DK"/>
        </a:p>
      </dgm:t>
    </dgm:pt>
    <dgm:pt modelId="{5FC2A586-BF4D-4316-827F-26AE4A86D731}" type="sibTrans" cxnId="{8EEED725-81DB-4DAB-BBCD-5DCAC3FB6C68}">
      <dgm:prSet/>
      <dgm:spPr/>
      <dgm:t>
        <a:bodyPr/>
        <a:lstStyle/>
        <a:p>
          <a:endParaRPr lang="da-DK"/>
        </a:p>
      </dgm:t>
    </dgm:pt>
    <dgm:pt modelId="{4666836B-F0E5-4374-A9D1-D6381D5E9A64}">
      <dgm:prSet phldrT="[Tekst]" custT="1"/>
      <dgm:spPr/>
      <dgm:t>
        <a:bodyPr/>
        <a:lstStyle/>
        <a:p>
          <a:r>
            <a:rPr lang="da-DK" sz="1100" dirty="0">
              <a:latin typeface="Open Sans" panose="020B0606030504020204" pitchFamily="34" charset="0"/>
              <a:ea typeface="Open Sans" panose="020B0606030504020204" pitchFamily="34" charset="0"/>
              <a:cs typeface="Open Sans" panose="020B0606030504020204" pitchFamily="34" charset="0"/>
            </a:rPr>
            <a:t>Invaliditetsbeløb</a:t>
          </a:r>
        </a:p>
        <a:p>
          <a:r>
            <a:rPr lang="da-DK" sz="1100" dirty="0">
              <a:latin typeface="Open Sans" panose="020B0606030504020204" pitchFamily="34" charset="0"/>
              <a:ea typeface="Open Sans" panose="020B0606030504020204" pitchFamily="34" charset="0"/>
              <a:cs typeface="Open Sans" panose="020B0606030504020204" pitchFamily="34" charset="0"/>
            </a:rPr>
            <a:t>3.488 kr.</a:t>
          </a:r>
        </a:p>
      </dgm:t>
    </dgm:pt>
    <dgm:pt modelId="{751A2BA0-95C6-4A39-93A9-F4264F6B5F99}" type="parTrans" cxnId="{EF5020AE-9C66-495A-9AA0-AF372BFD6B08}">
      <dgm:prSet/>
      <dgm:spPr/>
      <dgm:t>
        <a:bodyPr/>
        <a:lstStyle/>
        <a:p>
          <a:endParaRPr lang="da-DK"/>
        </a:p>
      </dgm:t>
    </dgm:pt>
    <dgm:pt modelId="{9762BFE9-49AF-493A-A2B8-962A31F5A96C}" type="sibTrans" cxnId="{EF5020AE-9C66-495A-9AA0-AF372BFD6B08}">
      <dgm:prSet/>
      <dgm:spPr/>
      <dgm:t>
        <a:bodyPr/>
        <a:lstStyle/>
        <a:p>
          <a:endParaRPr lang="da-DK"/>
        </a:p>
      </dgm:t>
    </dgm:pt>
    <dgm:pt modelId="{E8D7C187-323B-4FC0-9A44-E36AE75D0063}">
      <dgm:prSet phldrT="[Tekst]" custT="1"/>
      <dgm:spPr/>
      <dgm:t>
        <a:bodyPr/>
        <a:lstStyle/>
        <a:p>
          <a:r>
            <a:rPr lang="da-DK" sz="1100" dirty="0" err="1">
              <a:latin typeface="Open Sans" panose="020B0606030504020204" pitchFamily="34" charset="0"/>
              <a:ea typeface="Open Sans" panose="020B0606030504020204" pitchFamily="34" charset="0"/>
              <a:cs typeface="Open Sans" panose="020B0606030504020204" pitchFamily="34" charset="0"/>
            </a:rPr>
            <a:t>Førtidsbeløb</a:t>
          </a:r>
          <a:endParaRPr lang="da-DK" sz="1100" dirty="0">
            <a:latin typeface="Open Sans" panose="020B0606030504020204" pitchFamily="34" charset="0"/>
            <a:ea typeface="Open Sans" panose="020B0606030504020204" pitchFamily="34" charset="0"/>
            <a:cs typeface="Open Sans" panose="020B0606030504020204" pitchFamily="34" charset="0"/>
          </a:endParaRPr>
        </a:p>
        <a:p>
          <a:r>
            <a:rPr lang="da-DK" sz="1100" dirty="0">
              <a:latin typeface="Open Sans" panose="020B0606030504020204" pitchFamily="34" charset="0"/>
              <a:ea typeface="Open Sans" panose="020B0606030504020204" pitchFamily="34" charset="0"/>
              <a:cs typeface="Open Sans" panose="020B0606030504020204" pitchFamily="34" charset="0"/>
            </a:rPr>
            <a:t>1.824 kr.</a:t>
          </a:r>
        </a:p>
      </dgm:t>
    </dgm:pt>
    <dgm:pt modelId="{23A50A22-7E4E-4354-8375-EFCD2BF5B57D}" type="parTrans" cxnId="{6741CE30-913A-4D6B-82FC-8CC473804584}">
      <dgm:prSet/>
      <dgm:spPr/>
      <dgm:t>
        <a:bodyPr/>
        <a:lstStyle/>
        <a:p>
          <a:endParaRPr lang="da-DK"/>
        </a:p>
      </dgm:t>
    </dgm:pt>
    <dgm:pt modelId="{B232EC84-6D9E-489A-B94C-CBAE3C28A038}" type="sibTrans" cxnId="{6741CE30-913A-4D6B-82FC-8CC473804584}">
      <dgm:prSet/>
      <dgm:spPr/>
      <dgm:t>
        <a:bodyPr/>
        <a:lstStyle/>
        <a:p>
          <a:endParaRPr lang="da-DK"/>
        </a:p>
      </dgm:t>
    </dgm:pt>
    <dgm:pt modelId="{DC3E9FFD-CB3B-429C-991D-13C65C2BDC33}">
      <dgm:prSet phldrT="[Tekst]" custT="1"/>
      <dgm:spPr/>
      <dgm:t>
        <a:bodyPr/>
        <a:lstStyle/>
        <a:p>
          <a:r>
            <a:rPr lang="da-DK" sz="1100" dirty="0">
              <a:latin typeface="Open Sans" panose="020B0606030504020204" pitchFamily="34" charset="0"/>
              <a:ea typeface="Open Sans" panose="020B0606030504020204" pitchFamily="34" charset="0"/>
              <a:cs typeface="Open Sans" panose="020B0606030504020204" pitchFamily="34" charset="0"/>
            </a:rPr>
            <a:t>Erhvervsudygtigheds</a:t>
          </a:r>
        </a:p>
        <a:p>
          <a:r>
            <a:rPr lang="da-DK" sz="1100" dirty="0">
              <a:latin typeface="Open Sans" panose="020B0606030504020204" pitchFamily="34" charset="0"/>
              <a:ea typeface="Open Sans" panose="020B0606030504020204" pitchFamily="34" charset="0"/>
              <a:cs typeface="Open Sans" panose="020B0606030504020204" pitchFamily="34" charset="0"/>
            </a:rPr>
            <a:t>beløb</a:t>
          </a:r>
        </a:p>
        <a:p>
          <a:r>
            <a:rPr lang="da-DK" sz="1100" dirty="0">
              <a:latin typeface="Open Sans" panose="020B0606030504020204" pitchFamily="34" charset="0"/>
              <a:ea typeface="Open Sans" panose="020B0606030504020204" pitchFamily="34" charset="0"/>
              <a:cs typeface="Open Sans" panose="020B0606030504020204" pitchFamily="34" charset="0"/>
            </a:rPr>
            <a:t>4.574 kr.</a:t>
          </a:r>
        </a:p>
      </dgm:t>
    </dgm:pt>
    <dgm:pt modelId="{0A2FBAC1-978C-49BA-84AF-343AB088A4CF}" type="parTrans" cxnId="{488AF5FD-CD89-4205-81F6-732B9423377A}">
      <dgm:prSet/>
      <dgm:spPr/>
      <dgm:t>
        <a:bodyPr/>
        <a:lstStyle/>
        <a:p>
          <a:endParaRPr lang="da-DK"/>
        </a:p>
      </dgm:t>
    </dgm:pt>
    <dgm:pt modelId="{F9478359-80F0-42B4-B845-F33F742FDD79}" type="sibTrans" cxnId="{488AF5FD-CD89-4205-81F6-732B9423377A}">
      <dgm:prSet/>
      <dgm:spPr/>
      <dgm:t>
        <a:bodyPr/>
        <a:lstStyle/>
        <a:p>
          <a:endParaRPr lang="da-DK"/>
        </a:p>
      </dgm:t>
    </dgm:pt>
    <dgm:pt modelId="{E4B3E6DB-1FA3-45A8-A86A-EA5DD2C8F3A8}">
      <dgm:prSet phldrT="[Tekst]" custT="1"/>
      <dgm:spPr/>
      <dgm:t>
        <a:bodyPr/>
        <a:lstStyle/>
        <a:p>
          <a:r>
            <a:rPr lang="da-DK" sz="1100" dirty="0">
              <a:latin typeface="Open Sans" panose="020B0606030504020204" pitchFamily="34" charset="0"/>
              <a:ea typeface="Open Sans" panose="020B0606030504020204" pitchFamily="34" charset="0"/>
              <a:cs typeface="Open Sans" panose="020B0606030504020204" pitchFamily="34" charset="0"/>
            </a:rPr>
            <a:t>Ekstra tillægsydelse ved forhøjet alm. FØP</a:t>
          </a:r>
        </a:p>
        <a:p>
          <a:r>
            <a:rPr lang="da-DK" sz="1100" dirty="0">
              <a:latin typeface="Open Sans" panose="020B0606030504020204" pitchFamily="34" charset="0"/>
              <a:ea typeface="Open Sans" panose="020B0606030504020204" pitchFamily="34" charset="0"/>
              <a:cs typeface="Open Sans" panose="020B0606030504020204" pitchFamily="34" charset="0"/>
            </a:rPr>
            <a:t>1.664 kr.</a:t>
          </a:r>
        </a:p>
      </dgm:t>
    </dgm:pt>
    <dgm:pt modelId="{A213F1DA-4191-4B70-8E64-26F0DA03972A}" type="parTrans" cxnId="{026D581A-6D47-41BA-A972-AEDDFC436D7F}">
      <dgm:prSet/>
      <dgm:spPr/>
      <dgm:t>
        <a:bodyPr/>
        <a:lstStyle/>
        <a:p>
          <a:endParaRPr lang="da-DK"/>
        </a:p>
      </dgm:t>
    </dgm:pt>
    <dgm:pt modelId="{5FF14366-40F1-4E23-B30A-86C04BDF9FE9}" type="sibTrans" cxnId="{026D581A-6D47-41BA-A972-AEDDFC436D7F}">
      <dgm:prSet/>
      <dgm:spPr/>
      <dgm:t>
        <a:bodyPr/>
        <a:lstStyle/>
        <a:p>
          <a:endParaRPr lang="da-DK"/>
        </a:p>
      </dgm:t>
    </dgm:pt>
    <dgm:pt modelId="{0CCCBA3D-F597-40C7-BC19-80E2E171D007}">
      <dgm:prSet phldrT="[Tekst]" custT="1"/>
      <dgm:spPr/>
      <dgm:t>
        <a:bodyPr/>
        <a:lstStyle/>
        <a:p>
          <a:r>
            <a:rPr lang="da-DK" sz="1100" dirty="0">
              <a:latin typeface="Open Sans" panose="020B0606030504020204" pitchFamily="34" charset="0"/>
              <a:ea typeface="Open Sans" panose="020B0606030504020204" pitchFamily="34" charset="0"/>
              <a:cs typeface="Open Sans" panose="020B0606030504020204" pitchFamily="34" charset="0"/>
            </a:rPr>
            <a:t>Ekstra tillægsydelse ved alm. FØP</a:t>
          </a:r>
        </a:p>
        <a:p>
          <a:r>
            <a:rPr lang="da-DK" sz="1100" dirty="0">
              <a:latin typeface="Open Sans" panose="020B0606030504020204" pitchFamily="34" charset="0"/>
              <a:ea typeface="Open Sans" panose="020B0606030504020204" pitchFamily="34" charset="0"/>
              <a:cs typeface="Open Sans" panose="020B0606030504020204" pitchFamily="34" charset="0"/>
            </a:rPr>
            <a:t>3.488 kr.</a:t>
          </a:r>
        </a:p>
      </dgm:t>
    </dgm:pt>
    <dgm:pt modelId="{121E8341-D469-4659-8D03-DBBCFAB1AC78}" type="parTrans" cxnId="{B819E86E-80DC-4678-8692-34F7753660E0}">
      <dgm:prSet/>
      <dgm:spPr/>
      <dgm:t>
        <a:bodyPr/>
        <a:lstStyle/>
        <a:p>
          <a:endParaRPr lang="da-DK"/>
        </a:p>
      </dgm:t>
    </dgm:pt>
    <dgm:pt modelId="{422CA0AA-6F39-4A0B-9EDF-D6D3FCB58884}" type="sibTrans" cxnId="{B819E86E-80DC-4678-8692-34F7753660E0}">
      <dgm:prSet/>
      <dgm:spPr/>
      <dgm:t>
        <a:bodyPr/>
        <a:lstStyle/>
        <a:p>
          <a:endParaRPr lang="da-DK"/>
        </a:p>
      </dgm:t>
    </dgm:pt>
    <dgm:pt modelId="{DBD385C0-81FB-4E4D-947D-A6680B8C11C5}" type="pres">
      <dgm:prSet presAssocID="{F20CEF71-B414-45BE-8500-7346EB973AB1}" presName="mainComposite" presStyleCnt="0">
        <dgm:presLayoutVars>
          <dgm:chPref val="1"/>
          <dgm:dir/>
          <dgm:animOne val="branch"/>
          <dgm:animLvl val="lvl"/>
          <dgm:resizeHandles val="exact"/>
        </dgm:presLayoutVars>
      </dgm:prSet>
      <dgm:spPr/>
    </dgm:pt>
    <dgm:pt modelId="{0B4E9152-7E1E-47D9-8986-3B9EE93587E3}" type="pres">
      <dgm:prSet presAssocID="{F20CEF71-B414-45BE-8500-7346EB973AB1}" presName="hierFlow" presStyleCnt="0"/>
      <dgm:spPr/>
    </dgm:pt>
    <dgm:pt modelId="{EB718AAB-0913-4D33-BCEA-F9B3CDF23DE7}" type="pres">
      <dgm:prSet presAssocID="{F20CEF71-B414-45BE-8500-7346EB973AB1}" presName="hierChild1" presStyleCnt="0">
        <dgm:presLayoutVars>
          <dgm:chPref val="1"/>
          <dgm:animOne val="branch"/>
          <dgm:animLvl val="lvl"/>
        </dgm:presLayoutVars>
      </dgm:prSet>
      <dgm:spPr/>
    </dgm:pt>
    <dgm:pt modelId="{626DFFB5-EE18-4B30-8FF2-7389E094ABF4}" type="pres">
      <dgm:prSet presAssocID="{E7A0F0CF-6296-40E8-8F9E-D634A7ACEDD0}" presName="Name14" presStyleCnt="0"/>
      <dgm:spPr/>
    </dgm:pt>
    <dgm:pt modelId="{058AA855-CC3C-493C-9B55-0B1009378AF0}" type="pres">
      <dgm:prSet presAssocID="{E7A0F0CF-6296-40E8-8F9E-D634A7ACEDD0}" presName="level1Shape" presStyleLbl="node0" presStyleIdx="0" presStyleCnt="1" custScaleX="158377" custLinFactNeighborX="0" custLinFactNeighborY="-42029">
        <dgm:presLayoutVars>
          <dgm:chPref val="3"/>
        </dgm:presLayoutVars>
      </dgm:prSet>
      <dgm:spPr/>
    </dgm:pt>
    <dgm:pt modelId="{28162445-804E-41F1-93FE-2A0EDF7E37C9}" type="pres">
      <dgm:prSet presAssocID="{E7A0F0CF-6296-40E8-8F9E-D634A7ACEDD0}" presName="hierChild2" presStyleCnt="0"/>
      <dgm:spPr/>
    </dgm:pt>
    <dgm:pt modelId="{31C6156B-6D99-400B-8B03-2FBA8E37496F}" type="pres">
      <dgm:prSet presAssocID="{ECBB9C6C-D12F-4879-9DF1-0B620E7AD4F4}" presName="Name19" presStyleLbl="parChTrans1D2" presStyleIdx="0" presStyleCnt="7"/>
      <dgm:spPr/>
    </dgm:pt>
    <dgm:pt modelId="{0BCB696C-4AEF-438A-ABDC-80D953F780AF}" type="pres">
      <dgm:prSet presAssocID="{DE3EB786-1E84-48F9-93D8-9DD5DE0C6A54}" presName="Name21" presStyleCnt="0"/>
      <dgm:spPr/>
    </dgm:pt>
    <dgm:pt modelId="{44C72212-C636-4B06-9B2B-B53E86454F41}" type="pres">
      <dgm:prSet presAssocID="{DE3EB786-1E84-48F9-93D8-9DD5DE0C6A54}" presName="level2Shape" presStyleLbl="node2" presStyleIdx="0" presStyleCnt="7" custScaleX="117379" custLinFactNeighborX="7789" custLinFactNeighborY="-2337"/>
      <dgm:spPr/>
    </dgm:pt>
    <dgm:pt modelId="{4C6FFE69-0007-401A-B977-D73ECDD0A02D}" type="pres">
      <dgm:prSet presAssocID="{DE3EB786-1E84-48F9-93D8-9DD5DE0C6A54}" presName="hierChild3" presStyleCnt="0"/>
      <dgm:spPr/>
    </dgm:pt>
    <dgm:pt modelId="{4A7C5996-07DB-4AF5-933D-3EA26A47EA06}" type="pres">
      <dgm:prSet presAssocID="{B94945CC-9457-423C-BBBE-DCE0D7B48B26}" presName="Name19" presStyleLbl="parChTrans1D2" presStyleIdx="1" presStyleCnt="7"/>
      <dgm:spPr/>
    </dgm:pt>
    <dgm:pt modelId="{6F0008DB-C446-441E-AC86-B837E88BB0B4}" type="pres">
      <dgm:prSet presAssocID="{15A515FD-48C1-4F29-9964-60864FE10CAE}" presName="Name21" presStyleCnt="0"/>
      <dgm:spPr/>
    </dgm:pt>
    <dgm:pt modelId="{6168963B-FB9D-4551-9399-9E8CE2CF0DCE}" type="pres">
      <dgm:prSet presAssocID="{15A515FD-48C1-4F29-9964-60864FE10CAE}" presName="level2Shape" presStyleLbl="node2" presStyleIdx="1" presStyleCnt="7" custScaleX="137885"/>
      <dgm:spPr/>
    </dgm:pt>
    <dgm:pt modelId="{D3288DA9-EED9-4512-A01E-86C7D840808B}" type="pres">
      <dgm:prSet presAssocID="{15A515FD-48C1-4F29-9964-60864FE10CAE}" presName="hierChild3" presStyleCnt="0"/>
      <dgm:spPr/>
    </dgm:pt>
    <dgm:pt modelId="{358C1FE1-E7A6-4967-9200-D5D66B83A60D}" type="pres">
      <dgm:prSet presAssocID="{751A2BA0-95C6-4A39-93A9-F4264F6B5F99}" presName="Name19" presStyleLbl="parChTrans1D2" presStyleIdx="2" presStyleCnt="7"/>
      <dgm:spPr/>
    </dgm:pt>
    <dgm:pt modelId="{246AF153-52F5-4756-95E3-2FE2C0A542CC}" type="pres">
      <dgm:prSet presAssocID="{4666836B-F0E5-4374-A9D1-D6381D5E9A64}" presName="Name21" presStyleCnt="0"/>
      <dgm:spPr/>
    </dgm:pt>
    <dgm:pt modelId="{644F89A7-53AA-456C-80A3-747AB146D11B}" type="pres">
      <dgm:prSet presAssocID="{4666836B-F0E5-4374-A9D1-D6381D5E9A64}" presName="level2Shape" presStyleLbl="node2" presStyleIdx="2" presStyleCnt="7" custScaleX="126085"/>
      <dgm:spPr/>
    </dgm:pt>
    <dgm:pt modelId="{3EC4629A-23C4-4883-B85A-8DF6931EF178}" type="pres">
      <dgm:prSet presAssocID="{4666836B-F0E5-4374-A9D1-D6381D5E9A64}" presName="hierChild3" presStyleCnt="0"/>
      <dgm:spPr/>
    </dgm:pt>
    <dgm:pt modelId="{405A3170-5CD1-494B-8BDC-9B2424E1ABFF}" type="pres">
      <dgm:prSet presAssocID="{23A50A22-7E4E-4354-8375-EFCD2BF5B57D}" presName="Name19" presStyleLbl="parChTrans1D2" presStyleIdx="3" presStyleCnt="7"/>
      <dgm:spPr/>
    </dgm:pt>
    <dgm:pt modelId="{27B3975D-18F9-4F99-BAA1-E3A67AFB1D49}" type="pres">
      <dgm:prSet presAssocID="{E8D7C187-323B-4FC0-9A44-E36AE75D0063}" presName="Name21" presStyleCnt="0"/>
      <dgm:spPr/>
    </dgm:pt>
    <dgm:pt modelId="{C3CC82CD-D37B-4BB7-B9AF-B7273F4680E3}" type="pres">
      <dgm:prSet presAssocID="{E8D7C187-323B-4FC0-9A44-E36AE75D0063}" presName="level2Shape" presStyleLbl="node2" presStyleIdx="3" presStyleCnt="7"/>
      <dgm:spPr/>
    </dgm:pt>
    <dgm:pt modelId="{763E636A-A16F-441C-9973-AD82245B497B}" type="pres">
      <dgm:prSet presAssocID="{E8D7C187-323B-4FC0-9A44-E36AE75D0063}" presName="hierChild3" presStyleCnt="0"/>
      <dgm:spPr/>
    </dgm:pt>
    <dgm:pt modelId="{A7822F99-0EEA-4113-85B2-8751A09C63A2}" type="pres">
      <dgm:prSet presAssocID="{0A2FBAC1-978C-49BA-84AF-343AB088A4CF}" presName="Name19" presStyleLbl="parChTrans1D2" presStyleIdx="4" presStyleCnt="7"/>
      <dgm:spPr/>
    </dgm:pt>
    <dgm:pt modelId="{903746C4-710F-4881-89C9-7F3C936CD798}" type="pres">
      <dgm:prSet presAssocID="{DC3E9FFD-CB3B-429C-991D-13C65C2BDC33}" presName="Name21" presStyleCnt="0"/>
      <dgm:spPr/>
    </dgm:pt>
    <dgm:pt modelId="{7CFC5323-9DF4-4623-9D14-6FB662C79BEF}" type="pres">
      <dgm:prSet presAssocID="{DC3E9FFD-CB3B-429C-991D-13C65C2BDC33}" presName="level2Shape" presStyleLbl="node2" presStyleIdx="4" presStyleCnt="7" custScaleX="194483"/>
      <dgm:spPr/>
    </dgm:pt>
    <dgm:pt modelId="{52591659-E323-4F69-9C05-65BD2546A707}" type="pres">
      <dgm:prSet presAssocID="{DC3E9FFD-CB3B-429C-991D-13C65C2BDC33}" presName="hierChild3" presStyleCnt="0"/>
      <dgm:spPr/>
    </dgm:pt>
    <dgm:pt modelId="{D80205CB-817F-4328-AECE-B73F7EC68B2B}" type="pres">
      <dgm:prSet presAssocID="{A213F1DA-4191-4B70-8E64-26F0DA03972A}" presName="Name19" presStyleLbl="parChTrans1D2" presStyleIdx="5" presStyleCnt="7"/>
      <dgm:spPr/>
    </dgm:pt>
    <dgm:pt modelId="{E883C15C-F6C7-4C56-A8E8-A4FFC9C53F53}" type="pres">
      <dgm:prSet presAssocID="{E4B3E6DB-1FA3-45A8-A86A-EA5DD2C8F3A8}" presName="Name21" presStyleCnt="0"/>
      <dgm:spPr/>
    </dgm:pt>
    <dgm:pt modelId="{A58BB84A-DC6C-475E-A3D7-49F28C10421B}" type="pres">
      <dgm:prSet presAssocID="{E4B3E6DB-1FA3-45A8-A86A-EA5DD2C8F3A8}" presName="level2Shape" presStyleLbl="node2" presStyleIdx="5" presStyleCnt="7" custScaleX="143701"/>
      <dgm:spPr/>
    </dgm:pt>
    <dgm:pt modelId="{9EFA1CD0-F5CD-4DF1-9014-BD3274F919D4}" type="pres">
      <dgm:prSet presAssocID="{E4B3E6DB-1FA3-45A8-A86A-EA5DD2C8F3A8}" presName="hierChild3" presStyleCnt="0"/>
      <dgm:spPr/>
    </dgm:pt>
    <dgm:pt modelId="{F493D835-3644-46BB-B2BD-5B44EAB19997}" type="pres">
      <dgm:prSet presAssocID="{121E8341-D469-4659-8D03-DBBCFAB1AC78}" presName="Name19" presStyleLbl="parChTrans1D2" presStyleIdx="6" presStyleCnt="7"/>
      <dgm:spPr/>
    </dgm:pt>
    <dgm:pt modelId="{E9D13C9A-A753-4A17-B13D-2E2A37A6A2F0}" type="pres">
      <dgm:prSet presAssocID="{0CCCBA3D-F597-40C7-BC19-80E2E171D007}" presName="Name21" presStyleCnt="0"/>
      <dgm:spPr/>
    </dgm:pt>
    <dgm:pt modelId="{03BA6142-4211-4CAD-B34D-8B192C3F9106}" type="pres">
      <dgm:prSet presAssocID="{0CCCBA3D-F597-40C7-BC19-80E2E171D007}" presName="level2Shape" presStyleLbl="node2" presStyleIdx="6" presStyleCnt="7" custScaleX="132287" custLinFactNeighborX="-17492" custLinFactNeighborY="1168"/>
      <dgm:spPr/>
    </dgm:pt>
    <dgm:pt modelId="{B0D3DB5A-EBE9-4DF4-A442-E053B99C1709}" type="pres">
      <dgm:prSet presAssocID="{0CCCBA3D-F597-40C7-BC19-80E2E171D007}" presName="hierChild3" presStyleCnt="0"/>
      <dgm:spPr/>
    </dgm:pt>
    <dgm:pt modelId="{C1CC5BE4-5260-4D6F-A029-E29B746DBDA0}" type="pres">
      <dgm:prSet presAssocID="{F20CEF71-B414-45BE-8500-7346EB973AB1}" presName="bgShapesFlow" presStyleCnt="0"/>
      <dgm:spPr/>
    </dgm:pt>
  </dgm:ptLst>
  <dgm:cxnLst>
    <dgm:cxn modelId="{026D581A-6D47-41BA-A972-AEDDFC436D7F}" srcId="{E7A0F0CF-6296-40E8-8F9E-D634A7ACEDD0}" destId="{E4B3E6DB-1FA3-45A8-A86A-EA5DD2C8F3A8}" srcOrd="5" destOrd="0" parTransId="{A213F1DA-4191-4B70-8E64-26F0DA03972A}" sibTransId="{5FF14366-40F1-4E23-B30A-86C04BDF9FE9}"/>
    <dgm:cxn modelId="{3995471B-8EB5-437C-93FC-76B386F2A3F4}" srcId="{F20CEF71-B414-45BE-8500-7346EB973AB1}" destId="{E7A0F0CF-6296-40E8-8F9E-D634A7ACEDD0}" srcOrd="0" destOrd="0" parTransId="{44B9CBBC-B3DF-41C3-80A9-4F9D8EF5E587}" sibTransId="{A722305F-483F-48F5-A074-9ADB4BB2732C}"/>
    <dgm:cxn modelId="{8EEED725-81DB-4DAB-BBCD-5DCAC3FB6C68}" srcId="{E7A0F0CF-6296-40E8-8F9E-D634A7ACEDD0}" destId="{15A515FD-48C1-4F29-9964-60864FE10CAE}" srcOrd="1" destOrd="0" parTransId="{B94945CC-9457-423C-BBBE-DCE0D7B48B26}" sibTransId="{5FC2A586-BF4D-4316-827F-26AE4A86D731}"/>
    <dgm:cxn modelId="{6741CE30-913A-4D6B-82FC-8CC473804584}" srcId="{E7A0F0CF-6296-40E8-8F9E-D634A7ACEDD0}" destId="{E8D7C187-323B-4FC0-9A44-E36AE75D0063}" srcOrd="3" destOrd="0" parTransId="{23A50A22-7E4E-4354-8375-EFCD2BF5B57D}" sibTransId="{B232EC84-6D9E-489A-B94C-CBAE3C28A038}"/>
    <dgm:cxn modelId="{7A721C38-B547-4BAE-9BF9-7A0C140EEE6B}" type="presOf" srcId="{ECBB9C6C-D12F-4879-9DF1-0B620E7AD4F4}" destId="{31C6156B-6D99-400B-8B03-2FBA8E37496F}" srcOrd="0" destOrd="0" presId="urn:microsoft.com/office/officeart/2005/8/layout/hierarchy6"/>
    <dgm:cxn modelId="{E0612D5E-0FCA-4A7C-A0C5-58B149247F72}" type="presOf" srcId="{E7A0F0CF-6296-40E8-8F9E-D634A7ACEDD0}" destId="{058AA855-CC3C-493C-9B55-0B1009378AF0}" srcOrd="0" destOrd="0" presId="urn:microsoft.com/office/officeart/2005/8/layout/hierarchy6"/>
    <dgm:cxn modelId="{95692760-271A-4F3A-A1BB-4C5006E42DE1}" srcId="{E7A0F0CF-6296-40E8-8F9E-D634A7ACEDD0}" destId="{DE3EB786-1E84-48F9-93D8-9DD5DE0C6A54}" srcOrd="0" destOrd="0" parTransId="{ECBB9C6C-D12F-4879-9DF1-0B620E7AD4F4}" sibTransId="{F300B45B-09AE-456D-887E-D8B9F086283E}"/>
    <dgm:cxn modelId="{B819E86E-80DC-4678-8692-34F7753660E0}" srcId="{E7A0F0CF-6296-40E8-8F9E-D634A7ACEDD0}" destId="{0CCCBA3D-F597-40C7-BC19-80E2E171D007}" srcOrd="6" destOrd="0" parTransId="{121E8341-D469-4659-8D03-DBBCFAB1AC78}" sibTransId="{422CA0AA-6F39-4A0B-9EDF-D6D3FCB58884}"/>
    <dgm:cxn modelId="{D493B874-5908-4503-BBAE-49294D178168}" type="presOf" srcId="{0A2FBAC1-978C-49BA-84AF-343AB088A4CF}" destId="{A7822F99-0EEA-4113-85B2-8751A09C63A2}" srcOrd="0" destOrd="0" presId="urn:microsoft.com/office/officeart/2005/8/layout/hierarchy6"/>
    <dgm:cxn modelId="{B17A6358-0FAC-420F-B077-8A84252F1918}" type="presOf" srcId="{A213F1DA-4191-4B70-8E64-26F0DA03972A}" destId="{D80205CB-817F-4328-AECE-B73F7EC68B2B}" srcOrd="0" destOrd="0" presId="urn:microsoft.com/office/officeart/2005/8/layout/hierarchy6"/>
    <dgm:cxn modelId="{18EDE693-3506-4475-8209-E1DF7883CE31}" type="presOf" srcId="{E4B3E6DB-1FA3-45A8-A86A-EA5DD2C8F3A8}" destId="{A58BB84A-DC6C-475E-A3D7-49F28C10421B}" srcOrd="0" destOrd="0" presId="urn:microsoft.com/office/officeart/2005/8/layout/hierarchy6"/>
    <dgm:cxn modelId="{74F6FF96-6BF4-45A7-9C03-EE09789C5149}" type="presOf" srcId="{DC3E9FFD-CB3B-429C-991D-13C65C2BDC33}" destId="{7CFC5323-9DF4-4623-9D14-6FB662C79BEF}" srcOrd="0" destOrd="0" presId="urn:microsoft.com/office/officeart/2005/8/layout/hierarchy6"/>
    <dgm:cxn modelId="{BD31C7A0-5A32-4A71-8D72-DE2D35C63511}" type="presOf" srcId="{121E8341-D469-4659-8D03-DBBCFAB1AC78}" destId="{F493D835-3644-46BB-B2BD-5B44EAB19997}" srcOrd="0" destOrd="0" presId="urn:microsoft.com/office/officeart/2005/8/layout/hierarchy6"/>
    <dgm:cxn modelId="{ED4DC9A4-8682-4F3B-B337-21A67A71AFC8}" type="presOf" srcId="{F20CEF71-B414-45BE-8500-7346EB973AB1}" destId="{DBD385C0-81FB-4E4D-947D-A6680B8C11C5}" srcOrd="0" destOrd="0" presId="urn:microsoft.com/office/officeart/2005/8/layout/hierarchy6"/>
    <dgm:cxn modelId="{EF5020AE-9C66-495A-9AA0-AF372BFD6B08}" srcId="{E7A0F0CF-6296-40E8-8F9E-D634A7ACEDD0}" destId="{4666836B-F0E5-4374-A9D1-D6381D5E9A64}" srcOrd="2" destOrd="0" parTransId="{751A2BA0-95C6-4A39-93A9-F4264F6B5F99}" sibTransId="{9762BFE9-49AF-493A-A2B8-962A31F5A96C}"/>
    <dgm:cxn modelId="{967B8AAF-05A1-4766-B1DE-AE7AF64409F2}" type="presOf" srcId="{15A515FD-48C1-4F29-9964-60864FE10CAE}" destId="{6168963B-FB9D-4551-9399-9E8CE2CF0DCE}" srcOrd="0" destOrd="0" presId="urn:microsoft.com/office/officeart/2005/8/layout/hierarchy6"/>
    <dgm:cxn modelId="{648C36B3-19DD-4E64-B767-2B19CE8E8A00}" type="presOf" srcId="{B94945CC-9457-423C-BBBE-DCE0D7B48B26}" destId="{4A7C5996-07DB-4AF5-933D-3EA26A47EA06}" srcOrd="0" destOrd="0" presId="urn:microsoft.com/office/officeart/2005/8/layout/hierarchy6"/>
    <dgm:cxn modelId="{35835FB5-401D-444E-89BB-0D280A7D3DCD}" type="presOf" srcId="{23A50A22-7E4E-4354-8375-EFCD2BF5B57D}" destId="{405A3170-5CD1-494B-8BDC-9B2424E1ABFF}" srcOrd="0" destOrd="0" presId="urn:microsoft.com/office/officeart/2005/8/layout/hierarchy6"/>
    <dgm:cxn modelId="{9E8F8DC3-E16C-4021-835D-7454C5D3328B}" type="presOf" srcId="{E8D7C187-323B-4FC0-9A44-E36AE75D0063}" destId="{C3CC82CD-D37B-4BB7-B9AF-B7273F4680E3}" srcOrd="0" destOrd="0" presId="urn:microsoft.com/office/officeart/2005/8/layout/hierarchy6"/>
    <dgm:cxn modelId="{970A62CB-25FA-4E80-A51F-93C4D2BF27FD}" type="presOf" srcId="{751A2BA0-95C6-4A39-93A9-F4264F6B5F99}" destId="{358C1FE1-E7A6-4967-9200-D5D66B83A60D}" srcOrd="0" destOrd="0" presId="urn:microsoft.com/office/officeart/2005/8/layout/hierarchy6"/>
    <dgm:cxn modelId="{718A5BD7-DAE2-4A48-8760-5E4B8672E423}" type="presOf" srcId="{4666836B-F0E5-4374-A9D1-D6381D5E9A64}" destId="{644F89A7-53AA-456C-80A3-747AB146D11B}" srcOrd="0" destOrd="0" presId="urn:microsoft.com/office/officeart/2005/8/layout/hierarchy6"/>
    <dgm:cxn modelId="{50489BF8-8892-4A9A-81EE-D0983BD2B7D8}" type="presOf" srcId="{DE3EB786-1E84-48F9-93D8-9DD5DE0C6A54}" destId="{44C72212-C636-4B06-9B2B-B53E86454F41}" srcOrd="0" destOrd="0" presId="urn:microsoft.com/office/officeart/2005/8/layout/hierarchy6"/>
    <dgm:cxn modelId="{066FF5FA-F3BE-44A4-8B50-B939F12931B6}" type="presOf" srcId="{0CCCBA3D-F597-40C7-BC19-80E2E171D007}" destId="{03BA6142-4211-4CAD-B34D-8B192C3F9106}" srcOrd="0" destOrd="0" presId="urn:microsoft.com/office/officeart/2005/8/layout/hierarchy6"/>
    <dgm:cxn modelId="{488AF5FD-CD89-4205-81F6-732B9423377A}" srcId="{E7A0F0CF-6296-40E8-8F9E-D634A7ACEDD0}" destId="{DC3E9FFD-CB3B-429C-991D-13C65C2BDC33}" srcOrd="4" destOrd="0" parTransId="{0A2FBAC1-978C-49BA-84AF-343AB088A4CF}" sibTransId="{F9478359-80F0-42B4-B845-F33F742FDD79}"/>
    <dgm:cxn modelId="{2A1D8B4C-3C84-450C-AE89-834E0F0216F2}" type="presParOf" srcId="{DBD385C0-81FB-4E4D-947D-A6680B8C11C5}" destId="{0B4E9152-7E1E-47D9-8986-3B9EE93587E3}" srcOrd="0" destOrd="0" presId="urn:microsoft.com/office/officeart/2005/8/layout/hierarchy6"/>
    <dgm:cxn modelId="{234B45AA-9A9C-426F-BF77-2B321BB38118}" type="presParOf" srcId="{0B4E9152-7E1E-47D9-8986-3B9EE93587E3}" destId="{EB718AAB-0913-4D33-BCEA-F9B3CDF23DE7}" srcOrd="0" destOrd="0" presId="urn:microsoft.com/office/officeart/2005/8/layout/hierarchy6"/>
    <dgm:cxn modelId="{11815578-7540-4B0E-9912-4D48352018CC}" type="presParOf" srcId="{EB718AAB-0913-4D33-BCEA-F9B3CDF23DE7}" destId="{626DFFB5-EE18-4B30-8FF2-7389E094ABF4}" srcOrd="0" destOrd="0" presId="urn:microsoft.com/office/officeart/2005/8/layout/hierarchy6"/>
    <dgm:cxn modelId="{99F8FF44-A191-47C7-9D9F-C1E42C88F1DA}" type="presParOf" srcId="{626DFFB5-EE18-4B30-8FF2-7389E094ABF4}" destId="{058AA855-CC3C-493C-9B55-0B1009378AF0}" srcOrd="0" destOrd="0" presId="urn:microsoft.com/office/officeart/2005/8/layout/hierarchy6"/>
    <dgm:cxn modelId="{B69BC3A5-15FB-4F32-907A-9A3B9A6F2735}" type="presParOf" srcId="{626DFFB5-EE18-4B30-8FF2-7389E094ABF4}" destId="{28162445-804E-41F1-93FE-2A0EDF7E37C9}" srcOrd="1" destOrd="0" presId="urn:microsoft.com/office/officeart/2005/8/layout/hierarchy6"/>
    <dgm:cxn modelId="{351077DD-37A2-4E6B-AF46-C499D8203E19}" type="presParOf" srcId="{28162445-804E-41F1-93FE-2A0EDF7E37C9}" destId="{31C6156B-6D99-400B-8B03-2FBA8E37496F}" srcOrd="0" destOrd="0" presId="urn:microsoft.com/office/officeart/2005/8/layout/hierarchy6"/>
    <dgm:cxn modelId="{F3FE80C1-11BA-4804-98F2-DF3DA76D98FA}" type="presParOf" srcId="{28162445-804E-41F1-93FE-2A0EDF7E37C9}" destId="{0BCB696C-4AEF-438A-ABDC-80D953F780AF}" srcOrd="1" destOrd="0" presId="urn:microsoft.com/office/officeart/2005/8/layout/hierarchy6"/>
    <dgm:cxn modelId="{BDF0579D-DA80-4A42-A41D-48AF10829A39}" type="presParOf" srcId="{0BCB696C-4AEF-438A-ABDC-80D953F780AF}" destId="{44C72212-C636-4B06-9B2B-B53E86454F41}" srcOrd="0" destOrd="0" presId="urn:microsoft.com/office/officeart/2005/8/layout/hierarchy6"/>
    <dgm:cxn modelId="{81348BEA-1234-49A2-B694-5625447B7503}" type="presParOf" srcId="{0BCB696C-4AEF-438A-ABDC-80D953F780AF}" destId="{4C6FFE69-0007-401A-B977-D73ECDD0A02D}" srcOrd="1" destOrd="0" presId="urn:microsoft.com/office/officeart/2005/8/layout/hierarchy6"/>
    <dgm:cxn modelId="{70E0ABE3-0B69-4C99-AA7B-0DC17778FB15}" type="presParOf" srcId="{28162445-804E-41F1-93FE-2A0EDF7E37C9}" destId="{4A7C5996-07DB-4AF5-933D-3EA26A47EA06}" srcOrd="2" destOrd="0" presId="urn:microsoft.com/office/officeart/2005/8/layout/hierarchy6"/>
    <dgm:cxn modelId="{C1F7938F-812F-47D3-B33E-623D434A40BE}" type="presParOf" srcId="{28162445-804E-41F1-93FE-2A0EDF7E37C9}" destId="{6F0008DB-C446-441E-AC86-B837E88BB0B4}" srcOrd="3" destOrd="0" presId="urn:microsoft.com/office/officeart/2005/8/layout/hierarchy6"/>
    <dgm:cxn modelId="{A02DB327-17A7-4168-840D-B6ED36FF9940}" type="presParOf" srcId="{6F0008DB-C446-441E-AC86-B837E88BB0B4}" destId="{6168963B-FB9D-4551-9399-9E8CE2CF0DCE}" srcOrd="0" destOrd="0" presId="urn:microsoft.com/office/officeart/2005/8/layout/hierarchy6"/>
    <dgm:cxn modelId="{7ADFEBF2-6918-4D0C-AC9D-6AD6B53023B2}" type="presParOf" srcId="{6F0008DB-C446-441E-AC86-B837E88BB0B4}" destId="{D3288DA9-EED9-4512-A01E-86C7D840808B}" srcOrd="1" destOrd="0" presId="urn:microsoft.com/office/officeart/2005/8/layout/hierarchy6"/>
    <dgm:cxn modelId="{18A80A99-EC4F-4AF4-952B-6EEC7BC74764}" type="presParOf" srcId="{28162445-804E-41F1-93FE-2A0EDF7E37C9}" destId="{358C1FE1-E7A6-4967-9200-D5D66B83A60D}" srcOrd="4" destOrd="0" presId="urn:microsoft.com/office/officeart/2005/8/layout/hierarchy6"/>
    <dgm:cxn modelId="{BA57D9CF-3CEF-4396-8D4E-6E22425A10C2}" type="presParOf" srcId="{28162445-804E-41F1-93FE-2A0EDF7E37C9}" destId="{246AF153-52F5-4756-95E3-2FE2C0A542CC}" srcOrd="5" destOrd="0" presId="urn:microsoft.com/office/officeart/2005/8/layout/hierarchy6"/>
    <dgm:cxn modelId="{5415BFE3-B0E3-4786-97F0-BA99FD11F923}" type="presParOf" srcId="{246AF153-52F5-4756-95E3-2FE2C0A542CC}" destId="{644F89A7-53AA-456C-80A3-747AB146D11B}" srcOrd="0" destOrd="0" presId="urn:microsoft.com/office/officeart/2005/8/layout/hierarchy6"/>
    <dgm:cxn modelId="{E18E4FD2-1C7E-46F3-9C08-56664E3737FD}" type="presParOf" srcId="{246AF153-52F5-4756-95E3-2FE2C0A542CC}" destId="{3EC4629A-23C4-4883-B85A-8DF6931EF178}" srcOrd="1" destOrd="0" presId="urn:microsoft.com/office/officeart/2005/8/layout/hierarchy6"/>
    <dgm:cxn modelId="{15ECF65F-79C6-4962-93BB-DEE926A08975}" type="presParOf" srcId="{28162445-804E-41F1-93FE-2A0EDF7E37C9}" destId="{405A3170-5CD1-494B-8BDC-9B2424E1ABFF}" srcOrd="6" destOrd="0" presId="urn:microsoft.com/office/officeart/2005/8/layout/hierarchy6"/>
    <dgm:cxn modelId="{E335B1A8-D5FB-4D0B-AE72-8D92F8D12655}" type="presParOf" srcId="{28162445-804E-41F1-93FE-2A0EDF7E37C9}" destId="{27B3975D-18F9-4F99-BAA1-E3A67AFB1D49}" srcOrd="7" destOrd="0" presId="urn:microsoft.com/office/officeart/2005/8/layout/hierarchy6"/>
    <dgm:cxn modelId="{21825EDB-67BD-4432-A83E-7F8E77B7ECD6}" type="presParOf" srcId="{27B3975D-18F9-4F99-BAA1-E3A67AFB1D49}" destId="{C3CC82CD-D37B-4BB7-B9AF-B7273F4680E3}" srcOrd="0" destOrd="0" presId="urn:microsoft.com/office/officeart/2005/8/layout/hierarchy6"/>
    <dgm:cxn modelId="{4985EAFB-912C-44F5-B6AA-2DE74F2A0742}" type="presParOf" srcId="{27B3975D-18F9-4F99-BAA1-E3A67AFB1D49}" destId="{763E636A-A16F-441C-9973-AD82245B497B}" srcOrd="1" destOrd="0" presId="urn:microsoft.com/office/officeart/2005/8/layout/hierarchy6"/>
    <dgm:cxn modelId="{0901B0C6-24F7-4D9B-8FB2-9AF13FC59E5A}" type="presParOf" srcId="{28162445-804E-41F1-93FE-2A0EDF7E37C9}" destId="{A7822F99-0EEA-4113-85B2-8751A09C63A2}" srcOrd="8" destOrd="0" presId="urn:microsoft.com/office/officeart/2005/8/layout/hierarchy6"/>
    <dgm:cxn modelId="{2855F271-FB22-47C0-9AC2-74BF0F0A867D}" type="presParOf" srcId="{28162445-804E-41F1-93FE-2A0EDF7E37C9}" destId="{903746C4-710F-4881-89C9-7F3C936CD798}" srcOrd="9" destOrd="0" presId="urn:microsoft.com/office/officeart/2005/8/layout/hierarchy6"/>
    <dgm:cxn modelId="{3817A382-5B35-40C2-A2BF-C45608E22447}" type="presParOf" srcId="{903746C4-710F-4881-89C9-7F3C936CD798}" destId="{7CFC5323-9DF4-4623-9D14-6FB662C79BEF}" srcOrd="0" destOrd="0" presId="urn:microsoft.com/office/officeart/2005/8/layout/hierarchy6"/>
    <dgm:cxn modelId="{1E1C69F4-423B-4361-9E7A-193BCC55EBB6}" type="presParOf" srcId="{903746C4-710F-4881-89C9-7F3C936CD798}" destId="{52591659-E323-4F69-9C05-65BD2546A707}" srcOrd="1" destOrd="0" presId="urn:microsoft.com/office/officeart/2005/8/layout/hierarchy6"/>
    <dgm:cxn modelId="{D525C239-74ED-4423-B76B-05B3A30F9BDF}" type="presParOf" srcId="{28162445-804E-41F1-93FE-2A0EDF7E37C9}" destId="{D80205CB-817F-4328-AECE-B73F7EC68B2B}" srcOrd="10" destOrd="0" presId="urn:microsoft.com/office/officeart/2005/8/layout/hierarchy6"/>
    <dgm:cxn modelId="{B7A0FF1D-0484-4123-9A30-B0F3C3F3AFB0}" type="presParOf" srcId="{28162445-804E-41F1-93FE-2A0EDF7E37C9}" destId="{E883C15C-F6C7-4C56-A8E8-A4FFC9C53F53}" srcOrd="11" destOrd="0" presId="urn:microsoft.com/office/officeart/2005/8/layout/hierarchy6"/>
    <dgm:cxn modelId="{FE5A4530-AA4E-4390-B1D2-974811C8EA09}" type="presParOf" srcId="{E883C15C-F6C7-4C56-A8E8-A4FFC9C53F53}" destId="{A58BB84A-DC6C-475E-A3D7-49F28C10421B}" srcOrd="0" destOrd="0" presId="urn:microsoft.com/office/officeart/2005/8/layout/hierarchy6"/>
    <dgm:cxn modelId="{D1CC1CE0-0124-41A5-AED1-1828A575A089}" type="presParOf" srcId="{E883C15C-F6C7-4C56-A8E8-A4FFC9C53F53}" destId="{9EFA1CD0-F5CD-4DF1-9014-BD3274F919D4}" srcOrd="1" destOrd="0" presId="urn:microsoft.com/office/officeart/2005/8/layout/hierarchy6"/>
    <dgm:cxn modelId="{FDEC83F2-4F51-4AC9-8548-A100296D5C32}" type="presParOf" srcId="{28162445-804E-41F1-93FE-2A0EDF7E37C9}" destId="{F493D835-3644-46BB-B2BD-5B44EAB19997}" srcOrd="12" destOrd="0" presId="urn:microsoft.com/office/officeart/2005/8/layout/hierarchy6"/>
    <dgm:cxn modelId="{C19F8FD8-29C7-4C4D-893A-C4A4299FB3CC}" type="presParOf" srcId="{28162445-804E-41F1-93FE-2A0EDF7E37C9}" destId="{E9D13C9A-A753-4A17-B13D-2E2A37A6A2F0}" srcOrd="13" destOrd="0" presId="urn:microsoft.com/office/officeart/2005/8/layout/hierarchy6"/>
    <dgm:cxn modelId="{F56B08BB-5088-4D29-A80E-031BBDED96CC}" type="presParOf" srcId="{E9D13C9A-A753-4A17-B13D-2E2A37A6A2F0}" destId="{03BA6142-4211-4CAD-B34D-8B192C3F9106}" srcOrd="0" destOrd="0" presId="urn:microsoft.com/office/officeart/2005/8/layout/hierarchy6"/>
    <dgm:cxn modelId="{1666E856-4443-4A23-A9A1-7C8DF479E972}" type="presParOf" srcId="{E9D13C9A-A753-4A17-B13D-2E2A37A6A2F0}" destId="{B0D3DB5A-EBE9-4DF4-A442-E053B99C1709}" srcOrd="1" destOrd="0" presId="urn:microsoft.com/office/officeart/2005/8/layout/hierarchy6"/>
    <dgm:cxn modelId="{0D53AF55-5544-4891-B277-E2F8E9E43DC3}" type="presParOf" srcId="{DBD385C0-81FB-4E4D-947D-A6680B8C11C5}" destId="{C1CC5BE4-5260-4D6F-A029-E29B746DBDA0}" srcOrd="1" destOrd="0" presId="urn:microsoft.com/office/officeart/2005/8/layout/hierarchy6"/>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B68E65A-FCC8-4673-AF83-55DE5FA524B4}">
      <dsp:nvSpPr>
        <dsp:cNvPr id="0" name=""/>
        <dsp:cNvSpPr/>
      </dsp:nvSpPr>
      <dsp:spPr>
        <a:xfrm>
          <a:off x="0" y="0"/>
          <a:ext cx="2308465" cy="3646277"/>
        </a:xfrm>
        <a:prstGeom prst="roundRect">
          <a:avLst>
            <a:gd name="adj" fmla="val 10000"/>
          </a:avLst>
        </a:prstGeom>
        <a:solidFill>
          <a:schemeClr val="accent3">
            <a:shade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0688" tIns="170688" rIns="170688" bIns="170688" numCol="1" spcCol="1270" anchor="ctr" anchorCtr="0">
          <a:noAutofit/>
        </a:bodyPr>
        <a:lstStyle/>
        <a:p>
          <a:pPr marL="0" lvl="0" indent="0" algn="ctr" defTabSz="1066800">
            <a:lnSpc>
              <a:spcPct val="90000"/>
            </a:lnSpc>
            <a:spcBef>
              <a:spcPct val="0"/>
            </a:spcBef>
            <a:spcAft>
              <a:spcPct val="35000"/>
            </a:spcAft>
            <a:buNone/>
          </a:pPr>
          <a:r>
            <a:rPr lang="da-DK" sz="2400" kern="1200" dirty="0">
              <a:solidFill>
                <a:schemeClr val="bg1"/>
              </a:solidFill>
              <a:effectLst>
                <a:outerShdw blurRad="38100" dist="38100" dir="2700000" algn="tl">
                  <a:srgbClr val="000000">
                    <a:alpha val="43137"/>
                  </a:srgbClr>
                </a:outerShdw>
              </a:effectLst>
            </a:rPr>
            <a:t>Forberedende Plan</a:t>
          </a:r>
        </a:p>
        <a:p>
          <a:pPr marL="0" lvl="0" indent="0" algn="ctr" defTabSz="1066800">
            <a:lnSpc>
              <a:spcPct val="90000"/>
            </a:lnSpc>
            <a:spcBef>
              <a:spcPct val="0"/>
            </a:spcBef>
            <a:spcAft>
              <a:spcPct val="35000"/>
            </a:spcAft>
            <a:buNone/>
          </a:pPr>
          <a:r>
            <a:rPr lang="da-DK" sz="1400" kern="1200" dirty="0">
              <a:solidFill>
                <a:schemeClr val="bg1"/>
              </a:solidFill>
              <a:effectLst>
                <a:outerShdw blurRad="38100" dist="38100" dir="2700000" algn="tl">
                  <a:srgbClr val="000000">
                    <a:alpha val="43137"/>
                  </a:srgbClr>
                </a:outerShdw>
              </a:effectLst>
            </a:rPr>
            <a:t>(laves sammen med sagsbehandler)</a:t>
          </a:r>
          <a:endParaRPr lang="da-DK" sz="1100" kern="1200" dirty="0">
            <a:solidFill>
              <a:schemeClr val="bg1"/>
            </a:solidFill>
            <a:effectLst>
              <a:outerShdw blurRad="38100" dist="38100" dir="2700000" algn="tl">
                <a:srgbClr val="000000">
                  <a:alpha val="43137"/>
                </a:srgbClr>
              </a:outerShdw>
            </a:effectLst>
          </a:endParaRPr>
        </a:p>
      </dsp:txBody>
      <dsp:txXfrm>
        <a:off x="0" y="1458510"/>
        <a:ext cx="2308465" cy="1458510"/>
      </dsp:txXfrm>
    </dsp:sp>
    <dsp:sp modelId="{7DFDE3CC-870C-4C3B-9DAA-1DE43EC61F1A}">
      <dsp:nvSpPr>
        <dsp:cNvPr id="0" name=""/>
        <dsp:cNvSpPr/>
      </dsp:nvSpPr>
      <dsp:spPr>
        <a:xfrm>
          <a:off x="547127" y="218776"/>
          <a:ext cx="1214210" cy="1214210"/>
        </a:xfrm>
        <a:prstGeom prst="ellipse">
          <a:avLst/>
        </a:prstGeom>
        <a:solidFill>
          <a:srgbClr val="AAA48B"/>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216FB9FB-810B-4A99-AE11-0EB360C79D3D}">
      <dsp:nvSpPr>
        <dsp:cNvPr id="0" name=""/>
        <dsp:cNvSpPr/>
      </dsp:nvSpPr>
      <dsp:spPr>
        <a:xfrm>
          <a:off x="2377719" y="0"/>
          <a:ext cx="2308465" cy="3646277"/>
        </a:xfrm>
        <a:prstGeom prst="roundRect">
          <a:avLst>
            <a:gd name="adj" fmla="val 10000"/>
          </a:avLst>
        </a:prstGeom>
        <a:solidFill>
          <a:schemeClr val="accent3">
            <a:shade val="50000"/>
            <a:hueOff val="0"/>
            <a:satOff val="0"/>
            <a:lumOff val="1438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0688" tIns="170688" rIns="170688" bIns="170688" numCol="1" spcCol="1270" anchor="ctr" anchorCtr="0">
          <a:noAutofit/>
        </a:bodyPr>
        <a:lstStyle/>
        <a:p>
          <a:pPr marL="0" lvl="0" indent="0" algn="ctr" defTabSz="1066800">
            <a:lnSpc>
              <a:spcPct val="90000"/>
            </a:lnSpc>
            <a:spcBef>
              <a:spcPct val="0"/>
            </a:spcBef>
            <a:spcAft>
              <a:spcPct val="35000"/>
            </a:spcAft>
            <a:buNone/>
          </a:pPr>
          <a:r>
            <a:rPr lang="da-DK" sz="2400" kern="1200" dirty="0">
              <a:effectLst>
                <a:outerShdw blurRad="38100" dist="38100" dir="2700000" algn="tl">
                  <a:srgbClr val="000000">
                    <a:alpha val="43137"/>
                  </a:srgbClr>
                </a:outerShdw>
              </a:effectLst>
            </a:rPr>
            <a:t>Rehabiliteringsmøde</a:t>
          </a:r>
        </a:p>
        <a:p>
          <a:pPr marL="0" lvl="0" indent="0" algn="ctr" defTabSz="1066800">
            <a:lnSpc>
              <a:spcPct val="90000"/>
            </a:lnSpc>
            <a:spcBef>
              <a:spcPct val="0"/>
            </a:spcBef>
            <a:spcAft>
              <a:spcPct val="35000"/>
            </a:spcAft>
            <a:buNone/>
          </a:pPr>
          <a:r>
            <a:rPr lang="da-DK" sz="1400" kern="1200" dirty="0">
              <a:effectLst>
                <a:outerShdw blurRad="38100" dist="38100" dir="2700000" algn="tl">
                  <a:srgbClr val="000000">
                    <a:alpha val="43137"/>
                  </a:srgbClr>
                </a:outerShdw>
              </a:effectLst>
            </a:rPr>
            <a:t>(med diverse fagpersoner)</a:t>
          </a:r>
        </a:p>
      </dsp:txBody>
      <dsp:txXfrm>
        <a:off x="2377719" y="1458510"/>
        <a:ext cx="2308465" cy="1458510"/>
      </dsp:txXfrm>
    </dsp:sp>
    <dsp:sp modelId="{DAB87185-FF7E-459B-BB20-FC81022BEB00}">
      <dsp:nvSpPr>
        <dsp:cNvPr id="0" name=""/>
        <dsp:cNvSpPr/>
      </dsp:nvSpPr>
      <dsp:spPr>
        <a:xfrm>
          <a:off x="2924846" y="218776"/>
          <a:ext cx="1214210" cy="1214210"/>
        </a:xfrm>
        <a:prstGeom prst="ellipse">
          <a:avLst/>
        </a:prstGeom>
        <a:solidFill>
          <a:srgbClr val="AAA48B"/>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58647ADB-7456-49F1-94EB-774BE64DD4AC}">
      <dsp:nvSpPr>
        <dsp:cNvPr id="0" name=""/>
        <dsp:cNvSpPr/>
      </dsp:nvSpPr>
      <dsp:spPr>
        <a:xfrm>
          <a:off x="4755438" y="0"/>
          <a:ext cx="2308465" cy="3646277"/>
        </a:xfrm>
        <a:prstGeom prst="roundRect">
          <a:avLst>
            <a:gd name="adj" fmla="val 10000"/>
          </a:avLst>
        </a:prstGeom>
        <a:solidFill>
          <a:schemeClr val="accent3">
            <a:shade val="50000"/>
            <a:hueOff val="0"/>
            <a:satOff val="0"/>
            <a:lumOff val="2877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0688" tIns="170688" rIns="170688" bIns="170688" numCol="1" spcCol="1270" anchor="ctr" anchorCtr="0">
          <a:noAutofit/>
        </a:bodyPr>
        <a:lstStyle/>
        <a:p>
          <a:pPr marL="0" lvl="0" indent="0" algn="ctr" defTabSz="1066800">
            <a:lnSpc>
              <a:spcPct val="90000"/>
            </a:lnSpc>
            <a:spcBef>
              <a:spcPct val="0"/>
            </a:spcBef>
            <a:spcAft>
              <a:spcPct val="35000"/>
            </a:spcAft>
            <a:buNone/>
          </a:pPr>
          <a:r>
            <a:rPr lang="da-DK" sz="2400" kern="1200" dirty="0">
              <a:effectLst>
                <a:outerShdw blurRad="38100" dist="38100" dir="2700000" algn="tl">
                  <a:srgbClr val="000000">
                    <a:alpha val="43137"/>
                  </a:srgbClr>
                </a:outerShdw>
              </a:effectLst>
            </a:rPr>
            <a:t>Afklaring</a:t>
          </a:r>
        </a:p>
        <a:p>
          <a:pPr marL="0" lvl="0" indent="0" algn="ctr" defTabSz="1066800">
            <a:lnSpc>
              <a:spcPct val="90000"/>
            </a:lnSpc>
            <a:spcBef>
              <a:spcPct val="0"/>
            </a:spcBef>
            <a:spcAft>
              <a:spcPct val="35000"/>
            </a:spcAft>
            <a:buNone/>
          </a:pPr>
          <a:endParaRPr lang="da-DK" sz="2400" kern="1200" dirty="0">
            <a:effectLst>
              <a:outerShdw blurRad="38100" dist="38100" dir="2700000" algn="tl">
                <a:srgbClr val="000000">
                  <a:alpha val="43137"/>
                </a:srgbClr>
              </a:outerShdw>
            </a:effectLst>
          </a:endParaRPr>
        </a:p>
        <a:p>
          <a:pPr marL="0" lvl="0" indent="0" algn="ctr" defTabSz="1066800">
            <a:lnSpc>
              <a:spcPct val="90000"/>
            </a:lnSpc>
            <a:spcBef>
              <a:spcPct val="0"/>
            </a:spcBef>
            <a:spcAft>
              <a:spcPct val="35000"/>
            </a:spcAft>
            <a:buNone/>
          </a:pPr>
          <a:r>
            <a:rPr lang="da-DK" sz="1400" kern="1200" dirty="0">
              <a:effectLst>
                <a:outerShdw blurRad="38100" dist="38100" dir="2700000" algn="tl">
                  <a:srgbClr val="000000">
                    <a:alpha val="43137"/>
                  </a:srgbClr>
                </a:outerShdw>
              </a:effectLst>
            </a:rPr>
            <a:t>Sundhed/Mentalt/Misbrug</a:t>
          </a:r>
        </a:p>
      </dsp:txBody>
      <dsp:txXfrm>
        <a:off x="4755438" y="1458510"/>
        <a:ext cx="2308465" cy="1458510"/>
      </dsp:txXfrm>
    </dsp:sp>
    <dsp:sp modelId="{3D129DA3-2380-43F0-8B0A-69D7075CAE80}">
      <dsp:nvSpPr>
        <dsp:cNvPr id="0" name=""/>
        <dsp:cNvSpPr/>
      </dsp:nvSpPr>
      <dsp:spPr>
        <a:xfrm>
          <a:off x="5302565" y="218776"/>
          <a:ext cx="1214210" cy="1214210"/>
        </a:xfrm>
        <a:prstGeom prst="ellipse">
          <a:avLst/>
        </a:prstGeom>
        <a:solidFill>
          <a:srgbClr val="AAA48B"/>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51AB525C-B9B1-4E17-BF26-1A5423066ACF}">
      <dsp:nvSpPr>
        <dsp:cNvPr id="0" name=""/>
        <dsp:cNvSpPr/>
      </dsp:nvSpPr>
      <dsp:spPr>
        <a:xfrm>
          <a:off x="7133157" y="0"/>
          <a:ext cx="2308465" cy="3646277"/>
        </a:xfrm>
        <a:prstGeom prst="roundRect">
          <a:avLst>
            <a:gd name="adj" fmla="val 10000"/>
          </a:avLst>
        </a:prstGeom>
        <a:solidFill>
          <a:schemeClr val="accent3">
            <a:shade val="50000"/>
            <a:hueOff val="0"/>
            <a:satOff val="0"/>
            <a:lumOff val="2877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142240" rIns="142240" bIns="142240" numCol="1" spcCol="1270" anchor="ctr" anchorCtr="0">
          <a:noAutofit/>
        </a:bodyPr>
        <a:lstStyle/>
        <a:p>
          <a:pPr marL="0" lvl="0" indent="0" algn="ctr" defTabSz="889000">
            <a:lnSpc>
              <a:spcPct val="90000"/>
            </a:lnSpc>
            <a:spcBef>
              <a:spcPct val="0"/>
            </a:spcBef>
            <a:spcAft>
              <a:spcPct val="35000"/>
            </a:spcAft>
            <a:buNone/>
          </a:pPr>
          <a:r>
            <a:rPr lang="da-DK" sz="2000" kern="1200" dirty="0">
              <a:solidFill>
                <a:schemeClr val="bg1"/>
              </a:solidFill>
              <a:effectLst>
                <a:outerShdw blurRad="38100" dist="38100" dir="2700000" algn="tl">
                  <a:srgbClr val="000000">
                    <a:alpha val="43137"/>
                  </a:srgbClr>
                </a:outerShdw>
              </a:effectLst>
            </a:rPr>
            <a:t>Praktik</a:t>
          </a:r>
        </a:p>
        <a:p>
          <a:pPr marL="0" lvl="0" indent="0" algn="ctr" defTabSz="889000">
            <a:lnSpc>
              <a:spcPct val="90000"/>
            </a:lnSpc>
            <a:spcBef>
              <a:spcPct val="0"/>
            </a:spcBef>
            <a:spcAft>
              <a:spcPct val="35000"/>
            </a:spcAft>
            <a:buNone/>
          </a:pPr>
          <a:endParaRPr lang="da-DK" sz="2000" kern="1200" dirty="0">
            <a:solidFill>
              <a:schemeClr val="bg1"/>
            </a:solidFill>
            <a:effectLst>
              <a:outerShdw blurRad="38100" dist="38100" dir="2700000" algn="tl">
                <a:srgbClr val="000000">
                  <a:alpha val="43137"/>
                </a:srgbClr>
              </a:outerShdw>
            </a:effectLst>
          </a:endParaRPr>
        </a:p>
        <a:p>
          <a:pPr marL="0" lvl="0" indent="0" algn="ctr" defTabSz="889000">
            <a:lnSpc>
              <a:spcPct val="90000"/>
            </a:lnSpc>
            <a:spcBef>
              <a:spcPct val="0"/>
            </a:spcBef>
            <a:spcAft>
              <a:spcPct val="35000"/>
            </a:spcAft>
            <a:buNone/>
          </a:pPr>
          <a:r>
            <a:rPr lang="da-DK" sz="1400" kern="1200" dirty="0">
              <a:solidFill>
                <a:schemeClr val="bg1"/>
              </a:solidFill>
              <a:effectLst>
                <a:outerShdw blurRad="38100" dist="38100" dir="2700000" algn="tl">
                  <a:srgbClr val="000000">
                    <a:alpha val="43137"/>
                  </a:srgbClr>
                </a:outerShdw>
              </a:effectLst>
            </a:rPr>
            <a:t>(typisk 6 mdr. minimum)</a:t>
          </a:r>
        </a:p>
      </dsp:txBody>
      <dsp:txXfrm>
        <a:off x="7133157" y="1458510"/>
        <a:ext cx="2308465" cy="1458510"/>
      </dsp:txXfrm>
    </dsp:sp>
    <dsp:sp modelId="{B8D017AE-07F8-4F7A-8E05-0CB65550DDA5}">
      <dsp:nvSpPr>
        <dsp:cNvPr id="0" name=""/>
        <dsp:cNvSpPr/>
      </dsp:nvSpPr>
      <dsp:spPr>
        <a:xfrm>
          <a:off x="7680285" y="218776"/>
          <a:ext cx="1214210" cy="1214210"/>
        </a:xfrm>
        <a:prstGeom prst="ellipse">
          <a:avLst/>
        </a:prstGeom>
        <a:solidFill>
          <a:srgbClr val="AAA48B"/>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2F208E80-FD47-4C54-9F83-F8296553EAA5}">
      <dsp:nvSpPr>
        <dsp:cNvPr id="0" name=""/>
        <dsp:cNvSpPr/>
      </dsp:nvSpPr>
      <dsp:spPr>
        <a:xfrm>
          <a:off x="9510876" y="0"/>
          <a:ext cx="2308465" cy="3646277"/>
        </a:xfrm>
        <a:prstGeom prst="roundRect">
          <a:avLst>
            <a:gd name="adj" fmla="val 10000"/>
          </a:avLst>
        </a:prstGeom>
        <a:solidFill>
          <a:schemeClr val="accent3">
            <a:shade val="50000"/>
            <a:hueOff val="0"/>
            <a:satOff val="0"/>
            <a:lumOff val="1438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0688" tIns="170688" rIns="170688" bIns="170688" numCol="1" spcCol="1270" anchor="ctr" anchorCtr="0">
          <a:noAutofit/>
        </a:bodyPr>
        <a:lstStyle/>
        <a:p>
          <a:pPr marL="0" lvl="0" indent="0" algn="ctr" defTabSz="1066800">
            <a:lnSpc>
              <a:spcPct val="90000"/>
            </a:lnSpc>
            <a:spcBef>
              <a:spcPct val="0"/>
            </a:spcBef>
            <a:spcAft>
              <a:spcPct val="35000"/>
            </a:spcAft>
            <a:buNone/>
          </a:pPr>
          <a:endParaRPr lang="da-DK" sz="2400" kern="1200" dirty="0"/>
        </a:p>
        <a:p>
          <a:pPr marL="0" lvl="0" indent="0" algn="ctr" defTabSz="1066800">
            <a:lnSpc>
              <a:spcPct val="90000"/>
            </a:lnSpc>
            <a:spcBef>
              <a:spcPct val="0"/>
            </a:spcBef>
            <a:spcAft>
              <a:spcPct val="35000"/>
            </a:spcAft>
            <a:buNone/>
          </a:pPr>
          <a:r>
            <a:rPr lang="da-DK" sz="2400" kern="1200" dirty="0">
              <a:effectLst>
                <a:outerShdw blurRad="38100" dist="38100" dir="2700000" algn="tl">
                  <a:srgbClr val="000000">
                    <a:alpha val="43137"/>
                  </a:srgbClr>
                </a:outerShdw>
              </a:effectLst>
            </a:rPr>
            <a:t>Rehabiliteringsmøde</a:t>
          </a:r>
        </a:p>
        <a:p>
          <a:pPr marL="0" lvl="0" indent="0" algn="ctr" defTabSz="1066800">
            <a:lnSpc>
              <a:spcPct val="90000"/>
            </a:lnSpc>
            <a:spcBef>
              <a:spcPct val="0"/>
            </a:spcBef>
            <a:spcAft>
              <a:spcPct val="35000"/>
            </a:spcAft>
            <a:buNone/>
          </a:pPr>
          <a:r>
            <a:rPr lang="da-DK" sz="1400" kern="1200" dirty="0">
              <a:effectLst>
                <a:outerShdw blurRad="38100" dist="38100" dir="2700000" algn="tl">
                  <a:srgbClr val="000000">
                    <a:alpha val="43137"/>
                  </a:srgbClr>
                </a:outerShdw>
              </a:effectLst>
            </a:rPr>
            <a:t>Endegyldig vurdering</a:t>
          </a:r>
        </a:p>
        <a:p>
          <a:pPr marL="0" lvl="0" indent="0" algn="ctr" defTabSz="1066800">
            <a:lnSpc>
              <a:spcPct val="90000"/>
            </a:lnSpc>
            <a:spcBef>
              <a:spcPct val="0"/>
            </a:spcBef>
            <a:spcAft>
              <a:spcPct val="35000"/>
            </a:spcAft>
            <a:buNone/>
          </a:pPr>
          <a:endParaRPr lang="da-DK" sz="1800" kern="1200" dirty="0"/>
        </a:p>
      </dsp:txBody>
      <dsp:txXfrm>
        <a:off x="9510876" y="1458510"/>
        <a:ext cx="2308465" cy="1458510"/>
      </dsp:txXfrm>
    </dsp:sp>
    <dsp:sp modelId="{C5EF0174-43A2-4730-9AC6-6F693187E5D4}">
      <dsp:nvSpPr>
        <dsp:cNvPr id="0" name=""/>
        <dsp:cNvSpPr/>
      </dsp:nvSpPr>
      <dsp:spPr>
        <a:xfrm>
          <a:off x="10058004" y="218776"/>
          <a:ext cx="1214210" cy="1214210"/>
        </a:xfrm>
        <a:prstGeom prst="ellipse">
          <a:avLst/>
        </a:prstGeom>
        <a:solidFill>
          <a:srgbClr val="AAA48B"/>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7F6C4F48-C8FE-4ECC-9DF1-485703A2FBEE}">
      <dsp:nvSpPr>
        <dsp:cNvPr id="0" name=""/>
        <dsp:cNvSpPr/>
      </dsp:nvSpPr>
      <dsp:spPr>
        <a:xfrm>
          <a:off x="472773" y="2917021"/>
          <a:ext cx="10873794" cy="546941"/>
        </a:xfrm>
        <a:prstGeom prst="leftRightArrow">
          <a:avLst/>
        </a:prstGeom>
        <a:solidFill>
          <a:schemeClr val="accent3">
            <a:tint val="55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47F3547-AA54-4AD4-B35C-FD18A5CD0173}">
      <dsp:nvSpPr>
        <dsp:cNvPr id="0" name=""/>
        <dsp:cNvSpPr/>
      </dsp:nvSpPr>
      <dsp:spPr>
        <a:xfrm>
          <a:off x="4072332" y="2455546"/>
          <a:ext cx="813591" cy="874611"/>
        </a:xfrm>
        <a:custGeom>
          <a:avLst/>
          <a:gdLst/>
          <a:ahLst/>
          <a:cxnLst/>
          <a:rect l="0" t="0" r="0" b="0"/>
          <a:pathLst>
            <a:path>
              <a:moveTo>
                <a:pt x="0" y="0"/>
              </a:moveTo>
              <a:lnTo>
                <a:pt x="406795" y="0"/>
              </a:lnTo>
              <a:lnTo>
                <a:pt x="406795" y="874611"/>
              </a:lnTo>
              <a:lnTo>
                <a:pt x="813591" y="874611"/>
              </a:lnTo>
            </a:path>
          </a:pathLst>
        </a:custGeom>
        <a:noFill/>
        <a:ln w="12700" cap="flat" cmpd="sng" algn="ctr">
          <a:solidFill>
            <a:schemeClr val="accent3">
              <a:tint val="9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C19DB642-9882-4034-9DCE-DFD23C749AED}">
      <dsp:nvSpPr>
        <dsp:cNvPr id="0" name=""/>
        <dsp:cNvSpPr/>
      </dsp:nvSpPr>
      <dsp:spPr>
        <a:xfrm>
          <a:off x="4072332" y="1580935"/>
          <a:ext cx="813591" cy="874611"/>
        </a:xfrm>
        <a:custGeom>
          <a:avLst/>
          <a:gdLst/>
          <a:ahLst/>
          <a:cxnLst/>
          <a:rect l="0" t="0" r="0" b="0"/>
          <a:pathLst>
            <a:path>
              <a:moveTo>
                <a:pt x="0" y="874611"/>
              </a:moveTo>
              <a:lnTo>
                <a:pt x="406795" y="874611"/>
              </a:lnTo>
              <a:lnTo>
                <a:pt x="406795" y="0"/>
              </a:lnTo>
              <a:lnTo>
                <a:pt x="813591" y="0"/>
              </a:lnTo>
            </a:path>
          </a:pathLst>
        </a:custGeom>
        <a:noFill/>
        <a:ln w="12700" cap="flat" cmpd="sng" algn="ctr">
          <a:solidFill>
            <a:schemeClr val="accent3">
              <a:tint val="9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9151F49C-B936-45CB-9FEF-68A19ABE9313}">
      <dsp:nvSpPr>
        <dsp:cNvPr id="0" name=""/>
        <dsp:cNvSpPr/>
      </dsp:nvSpPr>
      <dsp:spPr>
        <a:xfrm>
          <a:off x="4374" y="1835182"/>
          <a:ext cx="4067958" cy="1240727"/>
        </a:xfrm>
        <a:prstGeom prst="rect">
          <a:avLst/>
        </a:prstGeom>
        <a:solidFill>
          <a:schemeClr val="accent3">
            <a:alpha val="8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1422400">
            <a:lnSpc>
              <a:spcPct val="90000"/>
            </a:lnSpc>
            <a:spcBef>
              <a:spcPct val="0"/>
            </a:spcBef>
            <a:spcAft>
              <a:spcPct val="35000"/>
            </a:spcAft>
            <a:buNone/>
          </a:pPr>
          <a:r>
            <a:rPr lang="da-DK" sz="3200" kern="1200" dirty="0">
              <a:latin typeface="Open Sans" panose="020B0606030504020204" pitchFamily="34" charset="0"/>
              <a:ea typeface="Open Sans" panose="020B0606030504020204" pitchFamily="34" charset="0"/>
              <a:cs typeface="Open Sans" panose="020B0606030504020204" pitchFamily="34" charset="0"/>
            </a:rPr>
            <a:t>Førtidspension</a:t>
          </a:r>
        </a:p>
      </dsp:txBody>
      <dsp:txXfrm>
        <a:off x="4374" y="1835182"/>
        <a:ext cx="4067958" cy="1240727"/>
      </dsp:txXfrm>
    </dsp:sp>
    <dsp:sp modelId="{14A50A7B-8CD4-482C-810A-7FB10A2D8152}">
      <dsp:nvSpPr>
        <dsp:cNvPr id="0" name=""/>
        <dsp:cNvSpPr/>
      </dsp:nvSpPr>
      <dsp:spPr>
        <a:xfrm>
          <a:off x="4885924" y="960571"/>
          <a:ext cx="4067958" cy="1240727"/>
        </a:xfrm>
        <a:prstGeom prst="rect">
          <a:avLst/>
        </a:prstGeom>
        <a:solidFill>
          <a:schemeClr val="accent3">
            <a:alpha val="7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1244600">
            <a:lnSpc>
              <a:spcPct val="90000"/>
            </a:lnSpc>
            <a:spcBef>
              <a:spcPct val="0"/>
            </a:spcBef>
            <a:spcAft>
              <a:spcPct val="35000"/>
            </a:spcAft>
            <a:buNone/>
          </a:pPr>
          <a:r>
            <a:rPr lang="da-DK" sz="2800" kern="1200" dirty="0">
              <a:latin typeface="Open Sans" panose="020B0606030504020204" pitchFamily="34" charset="0"/>
              <a:ea typeface="Open Sans" panose="020B0606030504020204" pitchFamily="34" charset="0"/>
              <a:cs typeface="Open Sans" panose="020B0606030504020204" pitchFamily="34" charset="0"/>
            </a:rPr>
            <a:t>Enlig</a:t>
          </a:r>
        </a:p>
        <a:p>
          <a:pPr marL="0" lvl="0" indent="0" algn="ctr" defTabSz="1244600">
            <a:lnSpc>
              <a:spcPct val="90000"/>
            </a:lnSpc>
            <a:spcBef>
              <a:spcPct val="0"/>
            </a:spcBef>
            <a:spcAft>
              <a:spcPct val="35000"/>
            </a:spcAft>
            <a:buNone/>
          </a:pPr>
          <a:r>
            <a:rPr lang="da-DK" sz="2800" kern="1200" dirty="0"/>
            <a:t>20.370 kr.</a:t>
          </a:r>
        </a:p>
      </dsp:txBody>
      <dsp:txXfrm>
        <a:off x="4885924" y="960571"/>
        <a:ext cx="4067958" cy="1240727"/>
      </dsp:txXfrm>
    </dsp:sp>
    <dsp:sp modelId="{41371E1B-1EE3-4CA7-BD54-2AF4DB02240E}">
      <dsp:nvSpPr>
        <dsp:cNvPr id="0" name=""/>
        <dsp:cNvSpPr/>
      </dsp:nvSpPr>
      <dsp:spPr>
        <a:xfrm>
          <a:off x="4885924" y="2709793"/>
          <a:ext cx="4067958" cy="1240727"/>
        </a:xfrm>
        <a:prstGeom prst="rect">
          <a:avLst/>
        </a:prstGeom>
        <a:solidFill>
          <a:schemeClr val="accent3">
            <a:alpha val="7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1244600">
            <a:lnSpc>
              <a:spcPct val="90000"/>
            </a:lnSpc>
            <a:spcBef>
              <a:spcPct val="0"/>
            </a:spcBef>
            <a:spcAft>
              <a:spcPct val="35000"/>
            </a:spcAft>
            <a:buNone/>
          </a:pPr>
          <a:r>
            <a:rPr lang="da-DK" sz="2800" kern="1200" dirty="0">
              <a:latin typeface="Open Sans" panose="020B0606030504020204" pitchFamily="34" charset="0"/>
              <a:ea typeface="Open Sans" panose="020B0606030504020204" pitchFamily="34" charset="0"/>
              <a:cs typeface="Open Sans" panose="020B0606030504020204" pitchFamily="34" charset="0"/>
            </a:rPr>
            <a:t>Gift/Samlevende</a:t>
          </a:r>
        </a:p>
        <a:p>
          <a:pPr marL="0" lvl="0" indent="0" algn="ctr" defTabSz="1244600">
            <a:lnSpc>
              <a:spcPct val="90000"/>
            </a:lnSpc>
            <a:spcBef>
              <a:spcPct val="0"/>
            </a:spcBef>
            <a:spcAft>
              <a:spcPct val="35000"/>
            </a:spcAft>
            <a:buNone/>
          </a:pPr>
          <a:r>
            <a:rPr lang="da-DK" sz="2800" kern="1200" dirty="0"/>
            <a:t>17.315 kr.</a:t>
          </a:r>
        </a:p>
      </dsp:txBody>
      <dsp:txXfrm>
        <a:off x="4885924" y="2709793"/>
        <a:ext cx="4067958" cy="1240727"/>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58AA855-CC3C-493C-9B55-0B1009378AF0}">
      <dsp:nvSpPr>
        <dsp:cNvPr id="0" name=""/>
        <dsp:cNvSpPr/>
      </dsp:nvSpPr>
      <dsp:spPr>
        <a:xfrm>
          <a:off x="5243905" y="1084124"/>
          <a:ext cx="1704178" cy="717350"/>
        </a:xfrm>
        <a:prstGeom prst="roundRect">
          <a:avLst>
            <a:gd name="adj" fmla="val 10000"/>
          </a:avLst>
        </a:prstGeom>
        <a:solidFill>
          <a:schemeClr val="accent3">
            <a:shade val="6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da-DK" sz="1200" kern="1200" dirty="0">
              <a:latin typeface="Open Sans" panose="020B0606030504020204" pitchFamily="34" charset="0"/>
              <a:ea typeface="Open Sans" panose="020B0606030504020204" pitchFamily="34" charset="0"/>
              <a:cs typeface="Open Sans" panose="020B0606030504020204" pitchFamily="34" charset="0"/>
            </a:rPr>
            <a:t>Førtidspension</a:t>
          </a:r>
        </a:p>
      </dsp:txBody>
      <dsp:txXfrm>
        <a:off x="5264915" y="1105134"/>
        <a:ext cx="1662158" cy="675330"/>
      </dsp:txXfrm>
    </dsp:sp>
    <dsp:sp modelId="{31C6156B-6D99-400B-8B03-2FBA8E37496F}">
      <dsp:nvSpPr>
        <dsp:cNvPr id="0" name=""/>
        <dsp:cNvSpPr/>
      </dsp:nvSpPr>
      <dsp:spPr>
        <a:xfrm>
          <a:off x="721979" y="1801475"/>
          <a:ext cx="5374015" cy="571671"/>
        </a:xfrm>
        <a:custGeom>
          <a:avLst/>
          <a:gdLst/>
          <a:ahLst/>
          <a:cxnLst/>
          <a:rect l="0" t="0" r="0" b="0"/>
          <a:pathLst>
            <a:path>
              <a:moveTo>
                <a:pt x="5374015" y="0"/>
              </a:moveTo>
              <a:lnTo>
                <a:pt x="5374015" y="285835"/>
              </a:lnTo>
              <a:lnTo>
                <a:pt x="0" y="285835"/>
              </a:lnTo>
              <a:lnTo>
                <a:pt x="0" y="571671"/>
              </a:lnTo>
            </a:path>
          </a:pathLst>
        </a:custGeom>
        <a:noFill/>
        <a:ln w="12700" cap="flat" cmpd="sng" algn="ctr">
          <a:solidFill>
            <a:schemeClr val="accent3">
              <a:tint val="9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44C72212-C636-4B06-9B2B-B53E86454F41}">
      <dsp:nvSpPr>
        <dsp:cNvPr id="0" name=""/>
        <dsp:cNvSpPr/>
      </dsp:nvSpPr>
      <dsp:spPr>
        <a:xfrm>
          <a:off x="90465" y="2373146"/>
          <a:ext cx="1263029" cy="717350"/>
        </a:xfrm>
        <a:prstGeom prst="roundRect">
          <a:avLst>
            <a:gd name="adj" fmla="val 10000"/>
          </a:avLst>
        </a:prstGeom>
        <a:solidFill>
          <a:schemeClr val="accent3">
            <a:shade val="8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da-DK" sz="1100" kern="1200" dirty="0">
              <a:latin typeface="Open Sans" panose="020B0606030504020204" pitchFamily="34" charset="0"/>
              <a:ea typeface="Open Sans" panose="020B0606030504020204" pitchFamily="34" charset="0"/>
              <a:cs typeface="Open Sans" panose="020B0606030504020204" pitchFamily="34" charset="0"/>
            </a:rPr>
            <a:t>Grundbeløb</a:t>
          </a:r>
        </a:p>
        <a:p>
          <a:pPr marL="0" lvl="0" indent="0" algn="ctr" defTabSz="488950">
            <a:lnSpc>
              <a:spcPct val="90000"/>
            </a:lnSpc>
            <a:spcBef>
              <a:spcPct val="0"/>
            </a:spcBef>
            <a:spcAft>
              <a:spcPct val="35000"/>
            </a:spcAft>
            <a:buNone/>
          </a:pPr>
          <a:r>
            <a:rPr lang="da-DK" sz="1100" kern="1200" dirty="0">
              <a:latin typeface="Open Sans" panose="020B0606030504020204" pitchFamily="34" charset="0"/>
              <a:ea typeface="Open Sans" panose="020B0606030504020204" pitchFamily="34" charset="0"/>
              <a:cs typeface="Open Sans" panose="020B0606030504020204" pitchFamily="34" charset="0"/>
            </a:rPr>
            <a:t>6.815 kr.</a:t>
          </a:r>
        </a:p>
      </dsp:txBody>
      <dsp:txXfrm>
        <a:off x="111475" y="2394156"/>
        <a:ext cx="1221009" cy="675330"/>
      </dsp:txXfrm>
    </dsp:sp>
    <dsp:sp modelId="{4A7C5996-07DB-4AF5-933D-3EA26A47EA06}">
      <dsp:nvSpPr>
        <dsp:cNvPr id="0" name=""/>
        <dsp:cNvSpPr/>
      </dsp:nvSpPr>
      <dsp:spPr>
        <a:xfrm>
          <a:off x="2334330" y="1801475"/>
          <a:ext cx="3761664" cy="588435"/>
        </a:xfrm>
        <a:custGeom>
          <a:avLst/>
          <a:gdLst/>
          <a:ahLst/>
          <a:cxnLst/>
          <a:rect l="0" t="0" r="0" b="0"/>
          <a:pathLst>
            <a:path>
              <a:moveTo>
                <a:pt x="3761664" y="0"/>
              </a:moveTo>
              <a:lnTo>
                <a:pt x="3761664" y="294217"/>
              </a:lnTo>
              <a:lnTo>
                <a:pt x="0" y="294217"/>
              </a:lnTo>
              <a:lnTo>
                <a:pt x="0" y="588435"/>
              </a:lnTo>
            </a:path>
          </a:pathLst>
        </a:custGeom>
        <a:noFill/>
        <a:ln w="12700" cap="flat" cmpd="sng" algn="ctr">
          <a:solidFill>
            <a:schemeClr val="accent3">
              <a:tint val="9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6168963B-FB9D-4551-9399-9E8CE2CF0DCE}">
      <dsp:nvSpPr>
        <dsp:cNvPr id="0" name=""/>
        <dsp:cNvSpPr/>
      </dsp:nvSpPr>
      <dsp:spPr>
        <a:xfrm>
          <a:off x="1592490" y="2389911"/>
          <a:ext cx="1483679" cy="717350"/>
        </a:xfrm>
        <a:prstGeom prst="roundRect">
          <a:avLst>
            <a:gd name="adj" fmla="val 10000"/>
          </a:avLst>
        </a:prstGeom>
        <a:solidFill>
          <a:schemeClr val="accent3">
            <a:shade val="8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da-DK" sz="1100" kern="1200" dirty="0">
              <a:latin typeface="Open Sans" panose="020B0606030504020204" pitchFamily="34" charset="0"/>
              <a:ea typeface="Open Sans" panose="020B0606030504020204" pitchFamily="34" charset="0"/>
              <a:cs typeface="Open Sans" panose="020B0606030504020204" pitchFamily="34" charset="0"/>
            </a:rPr>
            <a:t>Pensionstillæg</a:t>
          </a:r>
        </a:p>
        <a:p>
          <a:pPr marL="0" lvl="0" indent="0" algn="ctr" defTabSz="488950">
            <a:lnSpc>
              <a:spcPct val="90000"/>
            </a:lnSpc>
            <a:spcBef>
              <a:spcPct val="0"/>
            </a:spcBef>
            <a:spcAft>
              <a:spcPct val="35000"/>
            </a:spcAft>
            <a:buNone/>
          </a:pPr>
          <a:r>
            <a:rPr lang="da-DK" sz="1100" kern="1200" dirty="0">
              <a:latin typeface="Open Sans" panose="020B0606030504020204" pitchFamily="34" charset="0"/>
              <a:ea typeface="Open Sans" panose="020B0606030504020204" pitchFamily="34" charset="0"/>
              <a:cs typeface="Open Sans" panose="020B0606030504020204" pitchFamily="34" charset="0"/>
            </a:rPr>
            <a:t>7.078 kr.</a:t>
          </a:r>
        </a:p>
      </dsp:txBody>
      <dsp:txXfrm>
        <a:off x="1613500" y="2410921"/>
        <a:ext cx="1441659" cy="675330"/>
      </dsp:txXfrm>
    </dsp:sp>
    <dsp:sp modelId="{358C1FE1-E7A6-4967-9200-D5D66B83A60D}">
      <dsp:nvSpPr>
        <dsp:cNvPr id="0" name=""/>
        <dsp:cNvSpPr/>
      </dsp:nvSpPr>
      <dsp:spPr>
        <a:xfrm>
          <a:off x="4077331" y="1801475"/>
          <a:ext cx="2018663" cy="588435"/>
        </a:xfrm>
        <a:custGeom>
          <a:avLst/>
          <a:gdLst/>
          <a:ahLst/>
          <a:cxnLst/>
          <a:rect l="0" t="0" r="0" b="0"/>
          <a:pathLst>
            <a:path>
              <a:moveTo>
                <a:pt x="2018663" y="0"/>
              </a:moveTo>
              <a:lnTo>
                <a:pt x="2018663" y="294217"/>
              </a:lnTo>
              <a:lnTo>
                <a:pt x="0" y="294217"/>
              </a:lnTo>
              <a:lnTo>
                <a:pt x="0" y="588435"/>
              </a:lnTo>
            </a:path>
          </a:pathLst>
        </a:custGeom>
        <a:noFill/>
        <a:ln w="12700" cap="flat" cmpd="sng" algn="ctr">
          <a:solidFill>
            <a:schemeClr val="accent3">
              <a:tint val="9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644F89A7-53AA-456C-80A3-747AB146D11B}">
      <dsp:nvSpPr>
        <dsp:cNvPr id="0" name=""/>
        <dsp:cNvSpPr/>
      </dsp:nvSpPr>
      <dsp:spPr>
        <a:xfrm>
          <a:off x="3398977" y="2389911"/>
          <a:ext cx="1356707" cy="717350"/>
        </a:xfrm>
        <a:prstGeom prst="roundRect">
          <a:avLst>
            <a:gd name="adj" fmla="val 10000"/>
          </a:avLst>
        </a:prstGeom>
        <a:solidFill>
          <a:schemeClr val="accent3">
            <a:shade val="8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da-DK" sz="1100" kern="1200" dirty="0">
              <a:latin typeface="Open Sans" panose="020B0606030504020204" pitchFamily="34" charset="0"/>
              <a:ea typeface="Open Sans" panose="020B0606030504020204" pitchFamily="34" charset="0"/>
              <a:cs typeface="Open Sans" panose="020B0606030504020204" pitchFamily="34" charset="0"/>
            </a:rPr>
            <a:t>Invaliditetsbeløb</a:t>
          </a:r>
        </a:p>
        <a:p>
          <a:pPr marL="0" lvl="0" indent="0" algn="ctr" defTabSz="488950">
            <a:lnSpc>
              <a:spcPct val="90000"/>
            </a:lnSpc>
            <a:spcBef>
              <a:spcPct val="0"/>
            </a:spcBef>
            <a:spcAft>
              <a:spcPct val="35000"/>
            </a:spcAft>
            <a:buNone/>
          </a:pPr>
          <a:r>
            <a:rPr lang="da-DK" sz="1100" kern="1200" dirty="0">
              <a:latin typeface="Open Sans" panose="020B0606030504020204" pitchFamily="34" charset="0"/>
              <a:ea typeface="Open Sans" panose="020B0606030504020204" pitchFamily="34" charset="0"/>
              <a:cs typeface="Open Sans" panose="020B0606030504020204" pitchFamily="34" charset="0"/>
            </a:rPr>
            <a:t>3.488 kr.</a:t>
          </a:r>
        </a:p>
      </dsp:txBody>
      <dsp:txXfrm>
        <a:off x="3419987" y="2410921"/>
        <a:ext cx="1314687" cy="675330"/>
      </dsp:txXfrm>
    </dsp:sp>
    <dsp:sp modelId="{405A3170-5CD1-494B-8BDC-9B2424E1ABFF}">
      <dsp:nvSpPr>
        <dsp:cNvPr id="0" name=""/>
        <dsp:cNvSpPr/>
      </dsp:nvSpPr>
      <dsp:spPr>
        <a:xfrm>
          <a:off x="5616506" y="1801475"/>
          <a:ext cx="479488" cy="588435"/>
        </a:xfrm>
        <a:custGeom>
          <a:avLst/>
          <a:gdLst/>
          <a:ahLst/>
          <a:cxnLst/>
          <a:rect l="0" t="0" r="0" b="0"/>
          <a:pathLst>
            <a:path>
              <a:moveTo>
                <a:pt x="479488" y="0"/>
              </a:moveTo>
              <a:lnTo>
                <a:pt x="479488" y="294217"/>
              </a:lnTo>
              <a:lnTo>
                <a:pt x="0" y="294217"/>
              </a:lnTo>
              <a:lnTo>
                <a:pt x="0" y="588435"/>
              </a:lnTo>
            </a:path>
          </a:pathLst>
        </a:custGeom>
        <a:noFill/>
        <a:ln w="12700" cap="flat" cmpd="sng" algn="ctr">
          <a:solidFill>
            <a:schemeClr val="accent3">
              <a:tint val="9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C3CC82CD-D37B-4BB7-B9AF-B7273F4680E3}">
      <dsp:nvSpPr>
        <dsp:cNvPr id="0" name=""/>
        <dsp:cNvSpPr/>
      </dsp:nvSpPr>
      <dsp:spPr>
        <a:xfrm>
          <a:off x="5078493" y="2389911"/>
          <a:ext cx="1076026" cy="717350"/>
        </a:xfrm>
        <a:prstGeom prst="roundRect">
          <a:avLst>
            <a:gd name="adj" fmla="val 10000"/>
          </a:avLst>
        </a:prstGeom>
        <a:solidFill>
          <a:schemeClr val="accent3">
            <a:shade val="8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da-DK" sz="1100" kern="1200" dirty="0" err="1">
              <a:latin typeface="Open Sans" panose="020B0606030504020204" pitchFamily="34" charset="0"/>
              <a:ea typeface="Open Sans" panose="020B0606030504020204" pitchFamily="34" charset="0"/>
              <a:cs typeface="Open Sans" panose="020B0606030504020204" pitchFamily="34" charset="0"/>
            </a:rPr>
            <a:t>Førtidsbeløb</a:t>
          </a:r>
          <a:endParaRPr lang="da-DK" sz="1100" kern="1200" dirty="0">
            <a:latin typeface="Open Sans" panose="020B0606030504020204" pitchFamily="34" charset="0"/>
            <a:ea typeface="Open Sans" panose="020B0606030504020204" pitchFamily="34" charset="0"/>
            <a:cs typeface="Open Sans" panose="020B0606030504020204" pitchFamily="34" charset="0"/>
          </a:endParaRPr>
        </a:p>
        <a:p>
          <a:pPr marL="0" lvl="0" indent="0" algn="ctr" defTabSz="488950">
            <a:lnSpc>
              <a:spcPct val="90000"/>
            </a:lnSpc>
            <a:spcBef>
              <a:spcPct val="0"/>
            </a:spcBef>
            <a:spcAft>
              <a:spcPct val="35000"/>
            </a:spcAft>
            <a:buNone/>
          </a:pPr>
          <a:r>
            <a:rPr lang="da-DK" sz="1100" kern="1200" dirty="0">
              <a:latin typeface="Open Sans" panose="020B0606030504020204" pitchFamily="34" charset="0"/>
              <a:ea typeface="Open Sans" panose="020B0606030504020204" pitchFamily="34" charset="0"/>
              <a:cs typeface="Open Sans" panose="020B0606030504020204" pitchFamily="34" charset="0"/>
            </a:rPr>
            <a:t>1.824 kr.</a:t>
          </a:r>
        </a:p>
      </dsp:txBody>
      <dsp:txXfrm>
        <a:off x="5099503" y="2410921"/>
        <a:ext cx="1034006" cy="675330"/>
      </dsp:txXfrm>
    </dsp:sp>
    <dsp:sp modelId="{A7822F99-0EEA-4113-85B2-8751A09C63A2}">
      <dsp:nvSpPr>
        <dsp:cNvPr id="0" name=""/>
        <dsp:cNvSpPr/>
      </dsp:nvSpPr>
      <dsp:spPr>
        <a:xfrm>
          <a:off x="6095995" y="1801475"/>
          <a:ext cx="1427677" cy="588435"/>
        </a:xfrm>
        <a:custGeom>
          <a:avLst/>
          <a:gdLst/>
          <a:ahLst/>
          <a:cxnLst/>
          <a:rect l="0" t="0" r="0" b="0"/>
          <a:pathLst>
            <a:path>
              <a:moveTo>
                <a:pt x="0" y="0"/>
              </a:moveTo>
              <a:lnTo>
                <a:pt x="0" y="294217"/>
              </a:lnTo>
              <a:lnTo>
                <a:pt x="1427677" y="294217"/>
              </a:lnTo>
              <a:lnTo>
                <a:pt x="1427677" y="588435"/>
              </a:lnTo>
            </a:path>
          </a:pathLst>
        </a:custGeom>
        <a:noFill/>
        <a:ln w="12700" cap="flat" cmpd="sng" algn="ctr">
          <a:solidFill>
            <a:schemeClr val="accent3">
              <a:tint val="9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7CFC5323-9DF4-4623-9D14-6FB662C79BEF}">
      <dsp:nvSpPr>
        <dsp:cNvPr id="0" name=""/>
        <dsp:cNvSpPr/>
      </dsp:nvSpPr>
      <dsp:spPr>
        <a:xfrm>
          <a:off x="6477328" y="2389911"/>
          <a:ext cx="2092688" cy="717350"/>
        </a:xfrm>
        <a:prstGeom prst="roundRect">
          <a:avLst>
            <a:gd name="adj" fmla="val 10000"/>
          </a:avLst>
        </a:prstGeom>
        <a:solidFill>
          <a:schemeClr val="accent3">
            <a:shade val="8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da-DK" sz="1100" kern="1200" dirty="0">
              <a:latin typeface="Open Sans" panose="020B0606030504020204" pitchFamily="34" charset="0"/>
              <a:ea typeface="Open Sans" panose="020B0606030504020204" pitchFamily="34" charset="0"/>
              <a:cs typeface="Open Sans" panose="020B0606030504020204" pitchFamily="34" charset="0"/>
            </a:rPr>
            <a:t>Erhvervsudygtigheds</a:t>
          </a:r>
        </a:p>
        <a:p>
          <a:pPr marL="0" lvl="0" indent="0" algn="ctr" defTabSz="488950">
            <a:lnSpc>
              <a:spcPct val="90000"/>
            </a:lnSpc>
            <a:spcBef>
              <a:spcPct val="0"/>
            </a:spcBef>
            <a:spcAft>
              <a:spcPct val="35000"/>
            </a:spcAft>
            <a:buNone/>
          </a:pPr>
          <a:r>
            <a:rPr lang="da-DK" sz="1100" kern="1200" dirty="0">
              <a:latin typeface="Open Sans" panose="020B0606030504020204" pitchFamily="34" charset="0"/>
              <a:ea typeface="Open Sans" panose="020B0606030504020204" pitchFamily="34" charset="0"/>
              <a:cs typeface="Open Sans" panose="020B0606030504020204" pitchFamily="34" charset="0"/>
            </a:rPr>
            <a:t>beløb</a:t>
          </a:r>
        </a:p>
        <a:p>
          <a:pPr marL="0" lvl="0" indent="0" algn="ctr" defTabSz="488950">
            <a:lnSpc>
              <a:spcPct val="90000"/>
            </a:lnSpc>
            <a:spcBef>
              <a:spcPct val="0"/>
            </a:spcBef>
            <a:spcAft>
              <a:spcPct val="35000"/>
            </a:spcAft>
            <a:buNone/>
          </a:pPr>
          <a:r>
            <a:rPr lang="da-DK" sz="1100" kern="1200" dirty="0">
              <a:latin typeface="Open Sans" panose="020B0606030504020204" pitchFamily="34" charset="0"/>
              <a:ea typeface="Open Sans" panose="020B0606030504020204" pitchFamily="34" charset="0"/>
              <a:cs typeface="Open Sans" panose="020B0606030504020204" pitchFamily="34" charset="0"/>
            </a:rPr>
            <a:t>4.574 kr.</a:t>
          </a:r>
        </a:p>
      </dsp:txBody>
      <dsp:txXfrm>
        <a:off x="6498338" y="2410921"/>
        <a:ext cx="2050668" cy="675330"/>
      </dsp:txXfrm>
    </dsp:sp>
    <dsp:sp modelId="{D80205CB-817F-4328-AECE-B73F7EC68B2B}">
      <dsp:nvSpPr>
        <dsp:cNvPr id="0" name=""/>
        <dsp:cNvSpPr/>
      </dsp:nvSpPr>
      <dsp:spPr>
        <a:xfrm>
          <a:off x="6095995" y="1801475"/>
          <a:ext cx="3569959" cy="588435"/>
        </a:xfrm>
        <a:custGeom>
          <a:avLst/>
          <a:gdLst/>
          <a:ahLst/>
          <a:cxnLst/>
          <a:rect l="0" t="0" r="0" b="0"/>
          <a:pathLst>
            <a:path>
              <a:moveTo>
                <a:pt x="0" y="0"/>
              </a:moveTo>
              <a:lnTo>
                <a:pt x="0" y="294217"/>
              </a:lnTo>
              <a:lnTo>
                <a:pt x="3569959" y="294217"/>
              </a:lnTo>
              <a:lnTo>
                <a:pt x="3569959" y="588435"/>
              </a:lnTo>
            </a:path>
          </a:pathLst>
        </a:custGeom>
        <a:noFill/>
        <a:ln w="12700" cap="flat" cmpd="sng" algn="ctr">
          <a:solidFill>
            <a:schemeClr val="accent3">
              <a:tint val="9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A58BB84A-DC6C-475E-A3D7-49F28C10421B}">
      <dsp:nvSpPr>
        <dsp:cNvPr id="0" name=""/>
        <dsp:cNvSpPr/>
      </dsp:nvSpPr>
      <dsp:spPr>
        <a:xfrm>
          <a:off x="8892824" y="2389911"/>
          <a:ext cx="1546260" cy="717350"/>
        </a:xfrm>
        <a:prstGeom prst="roundRect">
          <a:avLst>
            <a:gd name="adj" fmla="val 10000"/>
          </a:avLst>
        </a:prstGeom>
        <a:solidFill>
          <a:schemeClr val="accent3">
            <a:shade val="8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da-DK" sz="1100" kern="1200" dirty="0">
              <a:latin typeface="Open Sans" panose="020B0606030504020204" pitchFamily="34" charset="0"/>
              <a:ea typeface="Open Sans" panose="020B0606030504020204" pitchFamily="34" charset="0"/>
              <a:cs typeface="Open Sans" panose="020B0606030504020204" pitchFamily="34" charset="0"/>
            </a:rPr>
            <a:t>Ekstra tillægsydelse ved forhøjet alm. FØP</a:t>
          </a:r>
        </a:p>
        <a:p>
          <a:pPr marL="0" lvl="0" indent="0" algn="ctr" defTabSz="488950">
            <a:lnSpc>
              <a:spcPct val="90000"/>
            </a:lnSpc>
            <a:spcBef>
              <a:spcPct val="0"/>
            </a:spcBef>
            <a:spcAft>
              <a:spcPct val="35000"/>
            </a:spcAft>
            <a:buNone/>
          </a:pPr>
          <a:r>
            <a:rPr lang="da-DK" sz="1100" kern="1200" dirty="0">
              <a:latin typeface="Open Sans" panose="020B0606030504020204" pitchFamily="34" charset="0"/>
              <a:ea typeface="Open Sans" panose="020B0606030504020204" pitchFamily="34" charset="0"/>
              <a:cs typeface="Open Sans" panose="020B0606030504020204" pitchFamily="34" charset="0"/>
            </a:rPr>
            <a:t>1.664 kr.</a:t>
          </a:r>
        </a:p>
      </dsp:txBody>
      <dsp:txXfrm>
        <a:off x="8913834" y="2410921"/>
        <a:ext cx="1504240" cy="675330"/>
      </dsp:txXfrm>
    </dsp:sp>
    <dsp:sp modelId="{F493D835-3644-46BB-B2BD-5B44EAB19997}">
      <dsp:nvSpPr>
        <dsp:cNvPr id="0" name=""/>
        <dsp:cNvSpPr/>
      </dsp:nvSpPr>
      <dsp:spPr>
        <a:xfrm>
          <a:off x="6095995" y="1801475"/>
          <a:ext cx="5189401" cy="596814"/>
        </a:xfrm>
        <a:custGeom>
          <a:avLst/>
          <a:gdLst/>
          <a:ahLst/>
          <a:cxnLst/>
          <a:rect l="0" t="0" r="0" b="0"/>
          <a:pathLst>
            <a:path>
              <a:moveTo>
                <a:pt x="0" y="0"/>
              </a:moveTo>
              <a:lnTo>
                <a:pt x="0" y="298407"/>
              </a:lnTo>
              <a:lnTo>
                <a:pt x="5189401" y="298407"/>
              </a:lnTo>
              <a:lnTo>
                <a:pt x="5189401" y="596814"/>
              </a:lnTo>
            </a:path>
          </a:pathLst>
        </a:custGeom>
        <a:noFill/>
        <a:ln w="12700" cap="flat" cmpd="sng" algn="ctr">
          <a:solidFill>
            <a:schemeClr val="accent3">
              <a:tint val="9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03BA6142-4211-4CAD-B34D-8B192C3F9106}">
      <dsp:nvSpPr>
        <dsp:cNvPr id="0" name=""/>
        <dsp:cNvSpPr/>
      </dsp:nvSpPr>
      <dsp:spPr>
        <a:xfrm>
          <a:off x="10573674" y="2398289"/>
          <a:ext cx="1423443" cy="717350"/>
        </a:xfrm>
        <a:prstGeom prst="roundRect">
          <a:avLst>
            <a:gd name="adj" fmla="val 10000"/>
          </a:avLst>
        </a:prstGeom>
        <a:solidFill>
          <a:schemeClr val="accent3">
            <a:shade val="8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da-DK" sz="1100" kern="1200" dirty="0">
              <a:latin typeface="Open Sans" panose="020B0606030504020204" pitchFamily="34" charset="0"/>
              <a:ea typeface="Open Sans" panose="020B0606030504020204" pitchFamily="34" charset="0"/>
              <a:cs typeface="Open Sans" panose="020B0606030504020204" pitchFamily="34" charset="0"/>
            </a:rPr>
            <a:t>Ekstra tillægsydelse ved alm. FØP</a:t>
          </a:r>
        </a:p>
        <a:p>
          <a:pPr marL="0" lvl="0" indent="0" algn="ctr" defTabSz="488950">
            <a:lnSpc>
              <a:spcPct val="90000"/>
            </a:lnSpc>
            <a:spcBef>
              <a:spcPct val="0"/>
            </a:spcBef>
            <a:spcAft>
              <a:spcPct val="35000"/>
            </a:spcAft>
            <a:buNone/>
          </a:pPr>
          <a:r>
            <a:rPr lang="da-DK" sz="1100" kern="1200" dirty="0">
              <a:latin typeface="Open Sans" panose="020B0606030504020204" pitchFamily="34" charset="0"/>
              <a:ea typeface="Open Sans" panose="020B0606030504020204" pitchFamily="34" charset="0"/>
              <a:cs typeface="Open Sans" panose="020B0606030504020204" pitchFamily="34" charset="0"/>
            </a:rPr>
            <a:t>3.488 kr.</a:t>
          </a:r>
        </a:p>
      </dsp:txBody>
      <dsp:txXfrm>
        <a:off x="10594684" y="2419299"/>
        <a:ext cx="1381423" cy="675330"/>
      </dsp:txXfrm>
    </dsp:sp>
  </dsp:spTree>
</dsp:drawing>
</file>

<file path=ppt/diagrams/layout1.xml><?xml version="1.0" encoding="utf-8"?>
<dgm:layoutDef xmlns:dgm="http://schemas.openxmlformats.org/drawingml/2006/diagram" xmlns:a="http://schemas.openxmlformats.org/drawingml/2006/main" uniqueId="urn:microsoft.com/office/officeart/2005/8/layout/hList7">
  <dgm:title val=""/>
  <dgm:desc val=""/>
  <dgm:catLst>
    <dgm:cat type="list" pri="12000"/>
    <dgm:cat type="process" pri="20000"/>
    <dgm:cat type="relationship" pri="14000"/>
    <dgm:cat type="convert" pri="8000"/>
    <dgm:cat type="picture" pri="25000"/>
    <dgm:cat type="pictureconvert" pri="2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onstrLst>
      <dgm:constr type="w" for="ch" forName="fgShape" refType="w" fact="0.92"/>
      <dgm:constr type="h" for="ch" forName="fgShape" refType="h" fact="0.15"/>
      <dgm:constr type="b" for="ch" forName="fgShape" refType="h" fact="0.95"/>
      <dgm:constr type="ctrX" for="ch" forName="fgShape" refType="w" fact="0.5"/>
      <dgm:constr type="w" for="ch" forName="linComp" refType="w"/>
      <dgm:constr type="h" for="ch" forName="linComp" refType="h"/>
      <dgm:constr type="ctrX" for="ch" forName="linComp" refType="w" fact="0.5"/>
    </dgm:constrLst>
    <dgm:ruleLst/>
    <dgm:layoutNode name="fgShape" styleLbl="fgShp">
      <dgm:alg type="sp"/>
      <dgm:shape xmlns:r="http://schemas.openxmlformats.org/officeDocument/2006/relationships" type="leftRightArrow" r:blip="" zOrderOff="99999">
        <dgm:adjLst/>
      </dgm:shape>
      <dgm:presOf/>
      <dgm:constrLst/>
      <dgm:ruleLst/>
    </dgm:layoutNode>
    <dgm:layoutNode name="linComp">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ptType="sibTrans" refType="w" refFor="ch" refForName="compNode" fact="0.03"/>
        <dgm:constr type="primFontSz" for="des" ptType="node" op="equ" val="65"/>
      </dgm:constrLst>
      <dgm:ruleLst/>
      <dgm:forEach name="nodesForEach" axis="ch" ptType="node">
        <dgm:layoutNode name="compNode">
          <dgm:alg type="composite"/>
          <dgm:shape xmlns:r="http://schemas.openxmlformats.org/officeDocument/2006/relationships" r:blip="">
            <dgm:adjLst/>
          </dgm:shape>
          <dgm:presOf/>
          <dgm:constrLst>
            <dgm:constr type="w" for="ch" forName="bkgdShape" refType="w"/>
            <dgm:constr type="h" for="ch" forName="bkgdShape" refType="h"/>
            <dgm:constr type="w" for="ch" forName="nodeTx" refType="w"/>
            <dgm:constr type="h" for="ch" forName="nodeTx" refType="h" fact="0.4"/>
            <dgm:constr type="b" for="ch" forName="nodeTx" refType="h" fact="0.8"/>
            <dgm:constr type="w" for="ch" forName="invisiNode" refType="w" fact="0.01"/>
            <dgm:constr type="h" for="ch" forName="invisiNode" refType="h" fact="0.06"/>
            <dgm:constr type="t" for="ch" forName="invisiNode"/>
            <dgm:constr type="ctrX" for="ch" forName="invisiNode" refType="w" fact="0.5"/>
            <dgm:constr type="h" for="ch" forName="imagNode" refType="h" fact="0.333"/>
            <dgm:constr type="w" for="ch" forName="imagNode" refType="h" refFor="ch" refForName="imagNode"/>
            <dgm:constr type="ctrX" for="ch" forName="imagNode" refType="w" fact="0.5"/>
            <dgm:constr type="t" for="ch" forName="imagNode" refType="h" fact="0.06"/>
            <dgm:constr type="w" for="ch" forName="imagNode" refType="w" op="lte" fact="0.94"/>
          </dgm:constrLst>
          <dgm:ruleLst/>
          <dgm:layoutNode name="bkgdShape">
            <dgm:alg type="sp"/>
            <dgm:shape xmlns:r="http://schemas.openxmlformats.org/officeDocument/2006/relationships" type="roundRect" r:blip="">
              <dgm:adjLst>
                <dgm:adj idx="1" val="0.1"/>
              </dgm:adjLst>
            </dgm:shape>
            <dgm:presOf axis="desOrSelf" ptType="node"/>
            <dgm:constrLst/>
            <dgm:ruleLst/>
          </dgm:layoutNode>
          <dgm:layoutNode name="nodeTx">
            <dgm:varLst>
              <dgm:bulletEnabled val="1"/>
            </dgm:varLst>
            <dgm:alg type="tx">
              <dgm:param type="txAnchorVert" val="mid"/>
              <dgm:param type="txAnchorHorzCh" val="ctr"/>
              <dgm:param type="stBulletLvl" val="2"/>
            </dgm:alg>
            <dgm:shape xmlns:r="http://schemas.openxmlformats.org/officeDocument/2006/relationships" type="rect" r:blip="" hideGeom="1">
              <dgm:adjLst/>
            </dgm:shape>
            <dgm:presOf axis="desOrSelf" ptType="node"/>
            <dgm:constrLst/>
            <dgm:ruleLst>
              <dgm:rule type="primFontSz" val="5" fact="NaN" max="NaN"/>
            </dgm:ruleLst>
          </dgm:layoutNode>
          <dgm:layoutNode name="invisiNode">
            <dgm:alg type="sp"/>
            <dgm:shape xmlns:r="http://schemas.openxmlformats.org/officeDocument/2006/relationships" type="roundRect" r:blip="" hideGeom="1">
              <dgm:adjLst>
                <dgm:adj idx="1" val="0.1"/>
              </dgm:adjLst>
            </dgm:shape>
            <dgm:presOf/>
            <dgm:constrLst/>
            <dgm:ruleLst/>
          </dgm:layoutNode>
          <dgm:layoutNode name="imagNode" styleLbl="fgImgPlace1">
            <dgm:alg type="sp"/>
            <dgm:shape xmlns:r="http://schemas.openxmlformats.org/officeDocument/2006/relationships" type="ellipse" r:blip="" blipPhldr="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Node>
</dgm:layoutDef>
</file>

<file path=ppt/diagrams/layout2.xml><?xml version="1.0" encoding="utf-8"?>
<dgm:layoutDef xmlns:dgm="http://schemas.openxmlformats.org/drawingml/2006/diagram" xmlns:a="http://schemas.openxmlformats.org/drawingml/2006/main" uniqueId="urn:microsoft.com/office/officeart/2009/3/layout/HorizontalOrganizationChart">
  <dgm:title val=""/>
  <dgm:desc val=""/>
  <dgm:catLst>
    <dgm:cat type="hierarchy" pri="43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305"/>
      <dgm:constr type="w" for="des" forName="rootComposite" refType="w" fact="10"/>
      <dgm:constr type="h" for="des" forName="rootComposite" refType="w" refFor="des" refForName="rootComposite1" fact="0.305"/>
      <dgm:constr type="w" for="des" forName="rootComposite3" refType="w" fact="10"/>
      <dgm:constr type="h" for="des" forName="rootComposite3" refType="w" refFor="des" refForName="rootComposite1" fact="0.305"/>
      <dgm:constr type="primFontSz" for="des" ptType="node" op="equ"/>
      <dgm:constr type="sp" for="des" op="equ"/>
      <dgm:constr type="sp" for="des" forName="hierRoot1" refType="w" refFor="des" refForName="rootComposite1" fact="0.2"/>
      <dgm:constr type="sp" for="des" forName="hierRoot2" refType="sp" refFor="des" refForName="hierRoot1"/>
      <dgm:constr type="sp" for="des" forName="hierRoot3" refType="sp" refFor="des" refForName="hierRoot1"/>
      <dgm:constr type="sibSp" refType="w" refFor="des" refForName="rootComposite1" fact="0.125"/>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125"/>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func="var" arg="dir" op="equ" val="norm">
                  <dgm:alg type="hierRoot">
                    <dgm:param type="hierAlign" val="lT"/>
                  </dgm:alg>
                  <dgm:constrLst>
                    <dgm:constr type="alignOff" val="0.75"/>
                  </dgm:constrLst>
                </dgm:if>
                <dgm:else name="Name9">
                  <dgm:alg type="hierRoot">
                    <dgm:param type="hierAlign" val="rT"/>
                  </dgm:alg>
                  <dgm:constrLst>
                    <dgm:constr type="alignOff" val="0.75"/>
                  </dgm:constrLst>
                </dgm:else>
              </dgm:choose>
            </dgm:if>
            <dgm:if name="Name10" func="var" arg="hierBranch" op="equ" val="r">
              <dgm:choose name="Name11">
                <dgm:if name="Name12" func="var" arg="dir" op="equ" val="norm">
                  <dgm:alg type="hierRoot">
                    <dgm:param type="hierAlign" val="lB"/>
                  </dgm:alg>
                  <dgm:constrLst>
                    <dgm:constr type="alignOff" val="0.75"/>
                  </dgm:constrLst>
                </dgm:if>
                <dgm:else name="Name13">
                  <dgm:alg type="hierRoot">
                    <dgm:param type="hierAlign" val="rB"/>
                  </dgm:alg>
                  <dgm:constrLst>
                    <dgm:constr type="alignOff" val="0.75"/>
                  </dgm:constrLst>
                </dgm:else>
              </dgm:choose>
            </dgm:if>
            <dgm:if name="Name14" func="var" arg="hierBranch" op="equ" val="hang">
              <dgm:choose name="Name15">
                <dgm:if name="Name16" func="var" arg="dir" op="equ" val="norm">
                  <dgm:alg type="hierRoot">
                    <dgm:param type="hierAlign" val="lCtrCh"/>
                  </dgm:alg>
                  <dgm:constrLst>
                    <dgm:constr type="alignOff" val="0.65"/>
                  </dgm:constrLst>
                </dgm:if>
                <dgm:else name="Name17">
                  <dgm:alg type="hierRoot">
                    <dgm:param type="hierAlign" val="rCtrCh"/>
                  </dgm:alg>
                  <dgm:constrLst>
                    <dgm:constr type="alignOff" val="0.65"/>
                  </dgm:constrLst>
                </dgm:else>
              </dgm:choose>
            </dgm:if>
            <dgm:else name="Name18">
              <dgm:choose name="Name19">
                <dgm:if name="Name20" func="var" arg="dir" op="equ" val="norm">
                  <dgm:alg type="hierRoot">
                    <dgm:param type="hierAlign" val="lCtrCh"/>
                  </dgm:alg>
                  <dgm:constrLst>
                    <dgm:constr type="alignOff"/>
                    <dgm:constr type="bendDist" for="des" ptType="parTrans" refType="sp" fact="0.5"/>
                  </dgm:constrLst>
                </dgm:if>
                <dgm:else name="Name21">
                  <dgm:alg type="hierRoot">
                    <dgm:param type="hierAlign" val="rCtrCh"/>
                  </dgm:alg>
                  <dgm:constrLst>
                    <dgm:constr type="alignOff"/>
                    <dgm:constr type="bendDist" for="des" ptType="parTrans" refType="sp" fact="0.5"/>
                  </dgm:constrLst>
                </dgm:else>
              </dgm:choose>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22">
              <dgm:if name="Name23"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24"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25"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6">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7">
              <dgm:if name="Name28" func="var" arg="hierBranch" op="equ" val="l">
                <dgm:choose name="Name29">
                  <dgm:if name="Name30" func="var" arg="dir" op="equ" val="norm">
                    <dgm:alg type="hierChild">
                      <dgm:param type="chAlign" val="t"/>
                      <dgm:param type="linDir" val="fromL"/>
                    </dgm:alg>
                  </dgm:if>
                  <dgm:else name="Name31">
                    <dgm:alg type="hierChild">
                      <dgm:param type="chAlign" val="t"/>
                      <dgm:param type="linDir" val="fromR"/>
                    </dgm:alg>
                  </dgm:else>
                </dgm:choose>
              </dgm:if>
              <dgm:if name="Name32" func="var" arg="hierBranch" op="equ" val="r">
                <dgm:choose name="Name33">
                  <dgm:if name="Name34" func="var" arg="dir" op="equ" val="norm">
                    <dgm:alg type="hierChild">
                      <dgm:param type="chAlign" val="b"/>
                      <dgm:param type="linDir" val="fromL"/>
                    </dgm:alg>
                  </dgm:if>
                  <dgm:else name="Name35">
                    <dgm:alg type="hierChild">
                      <dgm:param type="chAlign" val="b"/>
                      <dgm:param type="linDir" val="fromR"/>
                    </dgm:alg>
                  </dgm:else>
                </dgm:choose>
              </dgm:if>
              <dgm:if name="Name36" func="var" arg="hierBranch" op="equ" val="hang">
                <dgm:choose name="Name37">
                  <dgm:if name="Name38" func="var" arg="dir" op="equ" val="norm">
                    <dgm:alg type="hierChild">
                      <dgm:param type="chAlign" val="l"/>
                      <dgm:param type="linDir" val="fromT"/>
                      <dgm:param type="secChAlign" val="t"/>
                      <dgm:param type="secLinDir" val="fromL"/>
                    </dgm:alg>
                  </dgm:if>
                  <dgm:else name="Name39">
                    <dgm:alg type="hierChild">
                      <dgm:param type="chAlign" val="r"/>
                      <dgm:param type="linDir" val="fromT"/>
                      <dgm:param type="secChAlign" val="t"/>
                      <dgm:param type="secLinDir" val="fromR"/>
                    </dgm:alg>
                  </dgm:else>
                </dgm:choose>
              </dgm:if>
              <dgm:else name="Name40">
                <dgm:choose name="Name41">
                  <dgm:if name="Name42" func="var" arg="dir" op="equ" val="norm">
                    <dgm:alg type="hierChild">
                      <dgm:param type="linDir" val="fromT"/>
                      <dgm:param type="chAlign" val="l"/>
                    </dgm:alg>
                  </dgm:if>
                  <dgm:else name="Name43">
                    <dgm:alg type="hierChild">
                      <dgm:param type="linDir" val="fromT"/>
                      <dgm:param type="chAlign" val="r"/>
                    </dgm:alg>
                  </dgm:else>
                </dgm:choose>
              </dgm:else>
            </dgm:choose>
            <dgm:shape xmlns:r="http://schemas.openxmlformats.org/officeDocument/2006/relationships" r:blip="">
              <dgm:adjLst/>
            </dgm:shape>
            <dgm:presOf/>
            <dgm:constrLst/>
            <dgm:ruleLst/>
            <dgm:forEach name="rep2a" axis="ch" ptType="nonAsst">
              <dgm:forEach name="Name44" axis="precedSib" ptType="parTrans" st="-1" cnt="1">
                <dgm:choose name="Name45">
                  <dgm:if name="Name46" func="var" arg="hierBranch" op="equ" val="hang">
                    <dgm:layoutNode name="Name47">
                      <dgm:choose name="Name48">
                        <dgm:if name="Name49" func="var" arg="dir" op="equ" val="norm">
                          <dgm:alg type="conn">
                            <dgm:param type="connRout" val="bend"/>
                            <dgm:param type="dim" val="1D"/>
                            <dgm:param type="endSty" val="noArr"/>
                            <dgm:param type="begPts" val="midR"/>
                            <dgm:param type="endPts" val="bCtr tCtr"/>
                          </dgm:alg>
                        </dgm:if>
                        <dgm:else name="Name50">
                          <dgm:alg type="conn">
                            <dgm:param type="connRout" val="bend"/>
                            <dgm:param type="dim" val="1D"/>
                            <dgm:param type="endSty" val="noArr"/>
                            <dgm:param type="begPts" val="midL"/>
                            <dgm:param type="endPts" val="bCtr tCtr"/>
                          </dgm:alg>
                        </dgm:else>
                      </dgm:choose>
                      <dgm:shape xmlns:r="http://schemas.openxmlformats.org/officeDocument/2006/relationships" type="conn" r:blip="" zOrderOff="-99999">
                        <dgm:adjLst/>
                      </dgm:shape>
                      <dgm:presOf axis="self"/>
                      <dgm:constrLst>
                        <dgm:constr type="begPad"/>
                        <dgm:constr type="endPad"/>
                      </dgm:constrLst>
                      <dgm:ruleLst/>
                    </dgm:layoutNode>
                  </dgm:if>
                  <dgm:if name="Name51" func="var" arg="hierBranch" op="equ" val="l">
                    <dgm:layoutNode name="Name52">
                      <dgm:choose name="Name53">
                        <dgm:if name="Name54" func="var" arg="dir" op="equ" val="norm">
                          <dgm:alg type="conn">
                            <dgm:param type="connRout" val="bend"/>
                            <dgm:param type="dim" val="1D"/>
                            <dgm:param type="endSty" val="noArr"/>
                            <dgm:param type="begPts" val="midR"/>
                            <dgm:param type="endPts" val="tCtr"/>
                          </dgm:alg>
                        </dgm:if>
                        <dgm:else name="Name55">
                          <dgm:alg type="conn">
                            <dgm:param type="connRout" val="bend"/>
                            <dgm:param type="dim" val="1D"/>
                            <dgm:param type="endSty" val="noArr"/>
                            <dgm:param type="begPts" val="midL"/>
                            <dgm:param type="endPts" val="tCtr"/>
                          </dgm:alg>
                        </dgm:else>
                      </dgm:choose>
                      <dgm:shape xmlns:r="http://schemas.openxmlformats.org/officeDocument/2006/relationships" type="conn" r:blip="" zOrderOff="-99999">
                        <dgm:adjLst/>
                      </dgm:shape>
                      <dgm:presOf axis="self"/>
                      <dgm:constrLst>
                        <dgm:constr type="begPad"/>
                        <dgm:constr type="endPad"/>
                      </dgm:constrLst>
                      <dgm:ruleLst/>
                    </dgm:layoutNode>
                  </dgm:if>
                  <dgm:if name="Name56" func="var" arg="hierBranch" op="equ" val="r">
                    <dgm:layoutNode name="Name57">
                      <dgm:choose name="Name58">
                        <dgm:if name="Name59" func="var" arg="dir" op="equ" val="norm">
                          <dgm:alg type="conn">
                            <dgm:param type="connRout" val="bend"/>
                            <dgm:param type="dim" val="1D"/>
                            <dgm:param type="endSty" val="noArr"/>
                            <dgm:param type="begPts" val="midR"/>
                            <dgm:param type="endPts" val="bCtr"/>
                          </dgm:alg>
                        </dgm:if>
                        <dgm:else name="Name60">
                          <dgm:alg type="conn">
                            <dgm:param type="connRout" val="bend"/>
                            <dgm:param type="dim" val="1D"/>
                            <dgm:param type="endSty" val="noArr"/>
                            <dgm:param type="begPts" val="midL"/>
                            <dgm:param type="endPts" val="bCtr"/>
                          </dgm:alg>
                        </dgm:else>
                      </dgm:choose>
                      <dgm:shape xmlns:r="http://schemas.openxmlformats.org/officeDocument/2006/relationships" type="conn" r:blip="" zOrderOff="-99999">
                        <dgm:adjLst/>
                      </dgm:shape>
                      <dgm:presOf axis="self"/>
                      <dgm:constrLst>
                        <dgm:constr type="begPad"/>
                        <dgm:constr type="endPad"/>
                      </dgm:constrLst>
                      <dgm:ruleLst/>
                    </dgm:layoutNode>
                  </dgm:if>
                  <dgm:else name="Name61">
                    <dgm:choose name="Name62">
                      <dgm:if name="Name63" func="var" arg="dir" op="equ" val="norm">
                        <dgm:layoutNode name="Name64">
                          <dgm:alg type="conn">
                            <dgm:param type="connRout" val="bend"/>
                            <dgm:param type="dim" val="1D"/>
                            <dgm:param type="endSty" val="noArr"/>
                            <dgm:param type="begPts" val="midR"/>
                            <dgm:param type="endPts" val="midL"/>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else name="Name65">
                        <dgm:layoutNode name="Name66">
                          <dgm:alg type="conn">
                            <dgm:param type="connRout" val="bend"/>
                            <dgm:param type="dim" val="1D"/>
                            <dgm:param type="endSty" val="noArr"/>
                            <dgm:param type="begPts" val="midL"/>
                            <dgm:param type="endPts" val="midR"/>
                            <dgm:param type="bendPt" val="end"/>
                          </dgm:alg>
                          <dgm:shape xmlns:r="http://schemas.openxmlformats.org/officeDocument/2006/relationships" type="conn" r:blip="" zOrderOff="-99999">
                            <dgm:adjLst/>
                          </dgm:shape>
                          <dgm:presOf axis="self"/>
                          <dgm:constrLst>
                            <dgm:constr type="begPad"/>
                            <dgm:constr type="endPad"/>
                          </dgm:constrLst>
                          <dgm:ruleLst/>
                        </dgm:layoutNode>
                      </dgm:else>
                    </dgm:choose>
                  </dgm:else>
                </dgm:choose>
              </dgm:forEach>
              <dgm:layoutNode name="hierRoot2">
                <dgm:varLst>
                  <dgm:hierBranch val="init"/>
                </dgm:varLst>
                <dgm:choose name="Name67">
                  <dgm:if name="Name68" func="var" arg="hierBranch" op="equ" val="l">
                    <dgm:choose name="Name69">
                      <dgm:if name="Name70" func="var" arg="dir" op="equ" val="norm">
                        <dgm:alg type="hierRoot">
                          <dgm:param type="hierAlign" val="lT"/>
                        </dgm:alg>
                        <dgm:constrLst>
                          <dgm:constr type="alignOff" val="0.75"/>
                        </dgm:constrLst>
                      </dgm:if>
                      <dgm:else name="Name71">
                        <dgm:alg type="hierRoot">
                          <dgm:param type="hierAlign" val="rT"/>
                        </dgm:alg>
                        <dgm:constrLst>
                          <dgm:constr type="alignOff" val="0.75"/>
                        </dgm:constrLst>
                      </dgm:else>
                    </dgm:choose>
                  </dgm:if>
                  <dgm:if name="Name72" func="var" arg="hierBranch" op="equ" val="r">
                    <dgm:choose name="Name73">
                      <dgm:if name="Name74" func="var" arg="dir" op="equ" val="norm">
                        <dgm:alg type="hierRoot">
                          <dgm:param type="hierAlign" val="lB"/>
                        </dgm:alg>
                        <dgm:constrLst>
                          <dgm:constr type="alignOff" val="0.75"/>
                        </dgm:constrLst>
                      </dgm:if>
                      <dgm:else name="Name75">
                        <dgm:alg type="hierRoot">
                          <dgm:param type="hierAlign" val="rB"/>
                        </dgm:alg>
                        <dgm:constrLst>
                          <dgm:constr type="alignOff" val="0.75"/>
                        </dgm:constrLst>
                      </dgm:else>
                    </dgm:choose>
                  </dgm:if>
                  <dgm:if name="Name76" func="var" arg="hierBranch" op="equ" val="hang">
                    <dgm:choose name="Name77">
                      <dgm:if name="Name78" func="var" arg="dir" op="equ" val="norm">
                        <dgm:alg type="hierRoot">
                          <dgm:param type="hierAlign" val="lCtrCh"/>
                        </dgm:alg>
                        <dgm:constrLst>
                          <dgm:constr type="alignOff" val="0.65"/>
                        </dgm:constrLst>
                      </dgm:if>
                      <dgm:else name="Name79">
                        <dgm:alg type="hierRoot">
                          <dgm:param type="hierAlign" val="rCtrCh"/>
                        </dgm:alg>
                        <dgm:constrLst>
                          <dgm:constr type="alignOff" val="0.65"/>
                        </dgm:constrLst>
                      </dgm:else>
                    </dgm:choose>
                  </dgm:if>
                  <dgm:else name="Name80">
                    <dgm:choose name="Name81">
                      <dgm:if name="Name82" func="var" arg="dir" op="equ" val="norm">
                        <dgm:alg type="hierRoot">
                          <dgm:param type="hierAlign" val="lCtrCh"/>
                        </dgm:alg>
                        <dgm:constrLst>
                          <dgm:constr type="alignOff"/>
                          <dgm:constr type="bendDist" for="des" ptType="parTrans" refType="sp" fact="0.5"/>
                        </dgm:constrLst>
                      </dgm:if>
                      <dgm:else name="Name83">
                        <dgm:alg type="hierRoot">
                          <dgm:param type="hierAlign" val="rCtrCh"/>
                        </dgm:alg>
                        <dgm:constrLst>
                          <dgm:constr type="alignOff"/>
                          <dgm:constr type="bendDist" for="des" ptType="parTrans" refType="sp" fact="0.5"/>
                        </dgm:constrLst>
                      </dgm:else>
                    </dgm:choose>
                  </dgm:else>
                </dgm:choose>
                <dgm:shape xmlns:r="http://schemas.openxmlformats.org/officeDocument/2006/relationships" r:blip="">
                  <dgm:adjLst/>
                </dgm:shape>
                <dgm:presOf/>
                <dgm:ruleLst/>
                <dgm:layoutNode name="rootComposite">
                  <dgm:alg type="composite"/>
                  <dgm:shape xmlns:r="http://schemas.openxmlformats.org/officeDocument/2006/relationships" r:blip="">
                    <dgm:adjLst/>
                  </dgm:shape>
                  <dgm:presOf axis="self" ptType="node" cnt="1"/>
                  <dgm:choose name="Name84">
                    <dgm:if name="Name85"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6"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7"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8">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9">
                    <dgm:if name="Name90" func="var" arg="hierBranch" op="equ" val="l">
                      <dgm:choose name="Name91">
                        <dgm:if name="Name92" func="var" arg="dir" op="equ" val="norm">
                          <dgm:alg type="hierChild">
                            <dgm:param type="chAlign" val="t"/>
                            <dgm:param type="linDir" val="fromL"/>
                          </dgm:alg>
                        </dgm:if>
                        <dgm:else name="Name93">
                          <dgm:alg type="hierChild">
                            <dgm:param type="chAlign" val="t"/>
                            <dgm:param type="linDir" val="fromR"/>
                          </dgm:alg>
                        </dgm:else>
                      </dgm:choose>
                    </dgm:if>
                    <dgm:if name="Name94" func="var" arg="hierBranch" op="equ" val="r">
                      <dgm:choose name="Name95">
                        <dgm:if name="Name96" func="var" arg="dir" op="equ" val="norm">
                          <dgm:alg type="hierChild">
                            <dgm:param type="chAlign" val="b"/>
                            <dgm:param type="linDir" val="fromL"/>
                          </dgm:alg>
                        </dgm:if>
                        <dgm:else name="Name97">
                          <dgm:alg type="hierChild">
                            <dgm:param type="chAlign" val="b"/>
                            <dgm:param type="linDir" val="fromR"/>
                          </dgm:alg>
                        </dgm:else>
                      </dgm:choose>
                    </dgm:if>
                    <dgm:if name="Name98" func="var" arg="hierBranch" op="equ" val="hang">
                      <dgm:choose name="Name99">
                        <dgm:if name="Name100" func="var" arg="dir" op="equ" val="norm">
                          <dgm:alg type="hierChild">
                            <dgm:param type="chAlign" val="l"/>
                            <dgm:param type="linDir" val="fromT"/>
                            <dgm:param type="secChAlign" val="t"/>
                            <dgm:param type="secLinDir" val="fromL"/>
                          </dgm:alg>
                        </dgm:if>
                        <dgm:else name="Name101">
                          <dgm:alg type="hierChild">
                            <dgm:param type="chAlign" val="r"/>
                            <dgm:param type="linDir" val="fromT"/>
                            <dgm:param type="secChAlign" val="t"/>
                            <dgm:param type="secLinDir" val="fromR"/>
                          </dgm:alg>
                        </dgm:else>
                      </dgm:choose>
                    </dgm:if>
                    <dgm:else name="Name102">
                      <dgm:choose name="Name103">
                        <dgm:if name="Name104" func="var" arg="dir" op="equ" val="norm">
                          <dgm:alg type="hierChild">
                            <dgm:param type="linDir" val="fromT"/>
                            <dgm:param type="chAlign" val="l"/>
                          </dgm:alg>
                        </dgm:if>
                        <dgm:else name="Name105">
                          <dgm:alg type="hierChild">
                            <dgm:param type="linDir" val="fromT"/>
                            <dgm:param type="chAlign" val="r"/>
                          </dgm:alg>
                        </dgm:else>
                      </dgm:choose>
                    </dgm:else>
                  </dgm:choose>
                  <dgm:shape xmlns:r="http://schemas.openxmlformats.org/officeDocument/2006/relationships" r:blip="">
                    <dgm:adjLst/>
                  </dgm:shape>
                  <dgm:presOf/>
                  <dgm:constrLst/>
                  <dgm:ruleLst/>
                  <dgm:forEach name="Name106" ref="rep2a"/>
                </dgm:layoutNode>
                <dgm:layoutNode name="hierChild5">
                  <dgm:choose name="Name107">
                    <dgm:if name="Name108" func="var" arg="dir" op="equ" val="norm">
                      <dgm:alg type="hierChild">
                        <dgm:param type="chAlign" val="l"/>
                        <dgm:param type="linDir" val="fromT"/>
                        <dgm:param type="secChAlign" val="t"/>
                        <dgm:param type="secLinDir" val="fromL"/>
                      </dgm:alg>
                    </dgm:if>
                    <dgm:else name="Name109">
                      <dgm:alg type="hierChild">
                        <dgm:param type="chAlign" val="r"/>
                        <dgm:param type="linDir" val="fromT"/>
                        <dgm:param type="secChAlign" val="t"/>
                        <dgm:param type="secLinDir" val="fromR"/>
                      </dgm:alg>
                    </dgm:else>
                  </dgm:choose>
                  <dgm:shape xmlns:r="http://schemas.openxmlformats.org/officeDocument/2006/relationships" r:blip="">
                    <dgm:adjLst/>
                  </dgm:shape>
                  <dgm:presOf/>
                  <dgm:constrLst/>
                  <dgm:ruleLst/>
                  <dgm:forEach name="Name110" ref="rep2b"/>
                </dgm:layoutNode>
              </dgm:layoutNode>
            </dgm:forEach>
          </dgm:layoutNode>
          <dgm:layoutNode name="hierChild3">
            <dgm:choose name="Name111">
              <dgm:if name="Name112" func="var" arg="dir" op="equ" val="norm">
                <dgm:alg type="hierChild">
                  <dgm:param type="chAlign" val="l"/>
                  <dgm:param type="linDir" val="fromT"/>
                  <dgm:param type="secChAlign" val="t"/>
                  <dgm:param type="secLinDir" val="fromL"/>
                </dgm:alg>
              </dgm:if>
              <dgm:else name="Name113">
                <dgm:alg type="hierChild">
                  <dgm:param type="chAlign" val="r"/>
                  <dgm:param type="linDir" val="fromT"/>
                  <dgm:param type="secChAlign" val="t"/>
                  <dgm:param type="secLinDir" val="fromR"/>
                </dgm:alg>
              </dgm:else>
            </dgm:choose>
            <dgm:shape xmlns:r="http://schemas.openxmlformats.org/officeDocument/2006/relationships" r:blip="">
              <dgm:adjLst/>
            </dgm:shape>
            <dgm:presOf/>
            <dgm:constrLst/>
            <dgm:ruleLst/>
            <dgm:forEach name="rep2b" axis="ch" ptType="asst">
              <dgm:forEach name="Name114" axis="precedSib" ptType="parTrans" st="-1" cnt="1">
                <dgm:layoutNode name="Name115">
                  <dgm:choose name="Name116">
                    <dgm:if name="Name117" func="var" arg="dir" op="equ" val="norm">
                      <dgm:alg type="conn">
                        <dgm:param type="connRout" val="bend"/>
                        <dgm:param type="dim" val="1D"/>
                        <dgm:param type="endSty" val="noArr"/>
                        <dgm:param type="begPts" val="midR"/>
                        <dgm:param type="endPts" val="bCtr tCtr"/>
                      </dgm:alg>
                    </dgm:if>
                    <dgm:else name="Name118">
                      <dgm:alg type="conn">
                        <dgm:param type="connRout" val="bend"/>
                        <dgm:param type="dim" val="1D"/>
                        <dgm:param type="endSty" val="noArr"/>
                        <dgm:param type="begPts" val="midL"/>
                        <dgm:param type="endPts" val="bCtr tCtr"/>
                      </dgm:alg>
                    </dgm:else>
                  </dgm:choose>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9">
                  <dgm:if name="Name120" func="var" arg="hierBranch" op="equ" val="l">
                    <dgm:choose name="Name121">
                      <dgm:if name="Name122" func="var" arg="dir" op="equ" val="norm">
                        <dgm:alg type="hierRoot">
                          <dgm:param type="hierAlign" val="lT"/>
                        </dgm:alg>
                        <dgm:constrLst>
                          <dgm:constr type="alignOff" val="0.75"/>
                        </dgm:constrLst>
                      </dgm:if>
                      <dgm:else name="Name123">
                        <dgm:alg type="hierRoot">
                          <dgm:param type="hierAlign" val="rT"/>
                        </dgm:alg>
                        <dgm:constrLst>
                          <dgm:constr type="alignOff" val="0.75"/>
                        </dgm:constrLst>
                      </dgm:else>
                    </dgm:choose>
                  </dgm:if>
                  <dgm:if name="Name124" func="var" arg="hierBranch" op="equ" val="r">
                    <dgm:choose name="Name125">
                      <dgm:if name="Name126" func="var" arg="dir" op="equ" val="norm">
                        <dgm:alg type="hierRoot">
                          <dgm:param type="hierAlign" val="lB"/>
                        </dgm:alg>
                        <dgm:constrLst>
                          <dgm:constr type="alignOff" val="0.75"/>
                        </dgm:constrLst>
                      </dgm:if>
                      <dgm:else name="Name127">
                        <dgm:alg type="hierRoot">
                          <dgm:param type="hierAlign" val="rB"/>
                        </dgm:alg>
                        <dgm:constrLst>
                          <dgm:constr type="alignOff" val="0.75"/>
                        </dgm:constrLst>
                      </dgm:else>
                    </dgm:choose>
                  </dgm:if>
                  <dgm:if name="Name128" func="var" arg="hierBranch" op="equ" val="hang">
                    <dgm:choose name="Name129">
                      <dgm:if name="Name130" func="var" arg="dir" op="equ" val="norm">
                        <dgm:alg type="hierRoot">
                          <dgm:param type="hierAlign" val="lCtrCh"/>
                        </dgm:alg>
                        <dgm:constrLst>
                          <dgm:constr type="alignOff" val="0.65"/>
                        </dgm:constrLst>
                      </dgm:if>
                      <dgm:else name="Name131">
                        <dgm:alg type="hierRoot">
                          <dgm:param type="hierAlign" val="rCtrCh"/>
                        </dgm:alg>
                        <dgm:constrLst>
                          <dgm:constr type="alignOff" val="0.65"/>
                        </dgm:constrLst>
                      </dgm:else>
                    </dgm:choose>
                  </dgm:if>
                  <dgm:else name="Name132">
                    <dgm:choose name="Name133">
                      <dgm:if name="Name134" func="var" arg="dir" op="equ" val="norm">
                        <dgm:alg type="hierRoot">
                          <dgm:param type="hierAlign" val="lCtrCh"/>
                        </dgm:alg>
                        <dgm:constrLst>
                          <dgm:constr type="alignOff"/>
                          <dgm:constr type="bendDist" for="des" ptType="parTrans" refType="sp" fact="0.5"/>
                        </dgm:constrLst>
                      </dgm:if>
                      <dgm:else name="Name135">
                        <dgm:alg type="hierRoot">
                          <dgm:param type="hierAlign" val="rCtrCh"/>
                        </dgm:alg>
                        <dgm:constrLst>
                          <dgm:constr type="alignOff"/>
                          <dgm:constr type="bendDist" for="des" ptType="parTrans" refType="sp" fact="0.5"/>
                        </dgm:constrLst>
                      </dgm:else>
                    </dgm:choose>
                  </dgm:else>
                </dgm:choose>
                <dgm:shape xmlns:r="http://schemas.openxmlformats.org/officeDocument/2006/relationships" r:blip="">
                  <dgm:adjLst/>
                </dgm:shape>
                <dgm:presOf/>
                <dgm:ruleLst/>
                <dgm:layoutNode name="rootComposite3">
                  <dgm:alg type="composite"/>
                  <dgm:shape xmlns:r="http://schemas.openxmlformats.org/officeDocument/2006/relationships" r:blip="">
                    <dgm:adjLst/>
                  </dgm:shape>
                  <dgm:presOf axis="self" ptType="node" cnt="1"/>
                  <dgm:choose name="Name136">
                    <dgm:if name="Name137"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38"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39"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40">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41">
                    <dgm:if name="Name142" func="var" arg="hierBranch" op="equ" val="l">
                      <dgm:choose name="Name143">
                        <dgm:if name="Name144" func="var" arg="dir" op="equ" val="norm">
                          <dgm:alg type="hierChild">
                            <dgm:param type="chAlign" val="t"/>
                            <dgm:param type="linDir" val="fromL"/>
                          </dgm:alg>
                        </dgm:if>
                        <dgm:else name="Name145">
                          <dgm:alg type="hierChild">
                            <dgm:param type="chAlign" val="t"/>
                            <dgm:param type="linDir" val="fromR"/>
                          </dgm:alg>
                        </dgm:else>
                      </dgm:choose>
                    </dgm:if>
                    <dgm:if name="Name146" func="var" arg="hierBranch" op="equ" val="r">
                      <dgm:choose name="Name147">
                        <dgm:if name="Name148" func="var" arg="dir" op="equ" val="norm">
                          <dgm:alg type="hierChild">
                            <dgm:param type="chAlign" val="b"/>
                            <dgm:param type="linDir" val="fromL"/>
                          </dgm:alg>
                        </dgm:if>
                        <dgm:else name="Name149">
                          <dgm:alg type="hierChild">
                            <dgm:param type="chAlign" val="b"/>
                            <dgm:param type="linDir" val="fromR"/>
                          </dgm:alg>
                        </dgm:else>
                      </dgm:choose>
                    </dgm:if>
                    <dgm:if name="Name150" func="var" arg="hierBranch" op="equ" val="hang">
                      <dgm:choose name="Name151">
                        <dgm:if name="Name152" func="var" arg="dir" op="equ" val="norm">
                          <dgm:alg type="hierChild">
                            <dgm:param type="chAlign" val="l"/>
                            <dgm:param type="linDir" val="fromT"/>
                            <dgm:param type="secChAlign" val="t"/>
                            <dgm:param type="secLinDir" val="fromL"/>
                          </dgm:alg>
                        </dgm:if>
                        <dgm:else name="Name153">
                          <dgm:alg type="hierChild">
                            <dgm:param type="chAlign" val="r"/>
                            <dgm:param type="linDir" val="fromT"/>
                            <dgm:param type="secChAlign" val="t"/>
                            <dgm:param type="secLinDir" val="fromR"/>
                          </dgm:alg>
                        </dgm:else>
                      </dgm:choose>
                    </dgm:if>
                    <dgm:else name="Name154">
                      <dgm:choose name="Name155">
                        <dgm:if name="Name156" func="var" arg="dir" op="equ" val="norm">
                          <dgm:alg type="hierChild">
                            <dgm:param type="linDir" val="fromT"/>
                            <dgm:param type="chAlign" val="l"/>
                          </dgm:alg>
                        </dgm:if>
                        <dgm:else name="Name157">
                          <dgm:alg type="hierChild">
                            <dgm:param type="linDir" val="fromT"/>
                            <dgm:param type="chAlign" val="r"/>
                          </dgm:alg>
                        </dgm:else>
                      </dgm:choose>
                    </dgm:else>
                  </dgm:choose>
                  <dgm:shape xmlns:r="http://schemas.openxmlformats.org/officeDocument/2006/relationships" r:blip="">
                    <dgm:adjLst/>
                  </dgm:shape>
                  <dgm:presOf/>
                  <dgm:constrLst/>
                  <dgm:ruleLst/>
                  <dgm:forEach name="Name158" ref="rep2a"/>
                </dgm:layoutNode>
                <dgm:layoutNode name="hierChild7">
                  <dgm:choose name="Name159">
                    <dgm:if name="Name160" func="var" arg="dir" op="equ" val="norm">
                      <dgm:alg type="hierChild">
                        <dgm:param type="chAlign" val="l"/>
                        <dgm:param type="linDir" val="fromT"/>
                        <dgm:param type="secChAlign" val="t"/>
                        <dgm:param type="secLinDir" val="fromL"/>
                      </dgm:alg>
                    </dgm:if>
                    <dgm:else name="Name161">
                      <dgm:alg type="hierChild">
                        <dgm:param type="chAlign" val="r"/>
                        <dgm:param type="linDir" val="fromT"/>
                        <dgm:param type="secChAlign" val="t"/>
                        <dgm:param type="secLinDir" val="fromR"/>
                      </dgm:alg>
                    </dgm:else>
                  </dgm:choose>
                  <dgm:shape xmlns:r="http://schemas.openxmlformats.org/officeDocument/2006/relationships" r:blip="">
                    <dgm:adjLst/>
                  </dgm:shape>
                  <dgm:presOf/>
                  <dgm:constrLst/>
                  <dgm:ruleLst/>
                  <dgm:forEach name="Name162" ref="rep2b"/>
                </dgm:layoutNode>
              </dgm:layoutNode>
            </dgm:forEach>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hierarchy6">
  <dgm:title val=""/>
  <dgm:desc val=""/>
  <dgm:catLst>
    <dgm:cat type="hierarchy" pri="3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 modelId="4">
          <dgm:prSet phldr="1"/>
        </dgm:pt>
        <dgm:pt modelId="5">
          <dgm:prSet phldr="1"/>
        </dgm:pt>
        <dgm:pt modelId="6">
          <dgm:prSet phldr="1"/>
        </dgm:pt>
      </dgm:ptLst>
      <dgm:cxnLst>
        <dgm:cxn modelId="7" srcId="0" destId="1" srcOrd="0" destOrd="0"/>
        <dgm:cxn modelId="8" srcId="1" destId="2" srcOrd="0" destOrd="0"/>
        <dgm:cxn modelId="9" srcId="1" destId="3" srcOrd="1" destOrd="0"/>
        <dgm:cxn modelId="23" srcId="2" destId="21" srcOrd="0" destOrd="0"/>
        <dgm:cxn modelId="24" srcId="2" destId="22" srcOrd="1" destOrd="0"/>
        <dgm:cxn modelId="33" srcId="3" destId="31" srcOrd="0" destOrd="0"/>
        <dgm:cxn modelId="10" srcId="0" destId="4" srcOrd="1" destOrd="0"/>
        <dgm:cxn modelId="11" srcId="0" destId="5" srcOrd="2" destOrd="0"/>
        <dgm:cxn modelId="12" srcId="0" destId="6" srcOrd="3" destOrd="0"/>
      </dgm:cxnLst>
      <dgm:bg/>
      <dgm:whole/>
    </dgm:dataModel>
  </dgm:sampData>
  <dgm:styleData>
    <dgm:dataModel>
      <dgm:ptLst>
        <dgm:pt modelId="0" type="doc"/>
        <dgm:pt modelId="1"/>
        <dgm:pt modelId="11"/>
        <dgm:pt modelId="12"/>
        <dgm:pt modelId="2"/>
        <dgm:pt modelId="3"/>
      </dgm:ptLst>
      <dgm:cxnLst>
        <dgm:cxn modelId="4" srcId="0" destId="1" srcOrd="0" destOrd="0"/>
        <dgm:cxn modelId="13" srcId="1" destId="11" srcOrd="0" destOrd="0"/>
        <dgm:cxn modelId="14" srcId="1" destId="12" srcOrd="1" destOrd="0"/>
        <dgm:cxn modelId="5" srcId="0" destId="2" srcOrd="1" destOrd="0"/>
        <dgm:cxn modelId="6" srcId="0" destId="3" srcOrd="2" destOrd="0"/>
      </dgm:cxnLst>
      <dgm:bg/>
      <dgm:whole/>
    </dgm:dataModel>
  </dgm:styleData>
  <dgm:clrData>
    <dgm:dataModel>
      <dgm:ptLst>
        <dgm:pt modelId="0" type="doc"/>
        <dgm:pt modelId="1"/>
        <dgm:pt modelId="2"/>
        <dgm:pt modelId="21"/>
        <dgm:pt modelId="211"/>
        <dgm:pt modelId="3"/>
        <dgm:pt modelId="31"/>
        <dgm:pt modelId="311"/>
        <dgm:pt modelId="4"/>
        <dgm:pt modelId="5"/>
        <dgm:pt modelId="6"/>
        <dgm:pt modelId="7"/>
      </dgm:ptLst>
      <dgm:cxnLst>
        <dgm:cxn modelId="8" srcId="0" destId="1" srcOrd="0" destOrd="0"/>
        <dgm:cxn modelId="9" srcId="1" destId="2" srcOrd="0" destOrd="0"/>
        <dgm:cxn modelId="10" srcId="1" destId="3" srcOrd="1" destOrd="0"/>
        <dgm:cxn modelId="23" srcId="2" destId="21" srcOrd="0" destOrd="0"/>
        <dgm:cxn modelId="24" srcId="21" destId="211" srcOrd="0" destOrd="0"/>
        <dgm:cxn modelId="33" srcId="3" destId="31" srcOrd="0" destOrd="0"/>
        <dgm:cxn modelId="34" srcId="31" destId="311" srcOrd="0" destOrd="0"/>
        <dgm:cxn modelId="11" srcId="0" destId="4" srcOrd="1" destOrd="0"/>
        <dgm:cxn modelId="12" srcId="0" destId="5" srcOrd="2" destOrd="0"/>
        <dgm:cxn modelId="13" srcId="0" destId="6" srcOrd="3" destOrd="0"/>
        <dgm:cxn modelId="14" srcId="0" destId="7" srcOrd="4" destOrd="0"/>
      </dgm:cxnLst>
      <dgm:bg/>
      <dgm:whole/>
    </dgm:dataModel>
  </dgm:clrData>
  <dgm:layoutNode name="mainComposite">
    <dgm:varLst>
      <dgm:chPref val="1"/>
      <dgm:dir/>
      <dgm:animOne val="branch"/>
      <dgm:animLvl val="lvl"/>
      <dgm:resizeHandles val="exact"/>
    </dgm:varLst>
    <dgm:alg type="composite">
      <dgm:param type="vertAlign" val="mid"/>
      <dgm:param type="horzAlign" val="ctr"/>
    </dgm:alg>
    <dgm:shape xmlns:r="http://schemas.openxmlformats.org/officeDocument/2006/relationships" r:blip="">
      <dgm:adjLst/>
    </dgm:shape>
    <dgm:presOf/>
    <dgm:choose name="Name0">
      <dgm:if name="Name1" axis="ch" ptType="node" func="cnt" op="gte" val="2">
        <dgm:choose name="Name2">
          <dgm:if name="Name3" func="var" arg="dir" op="equ" val="norm">
            <dgm:constrLst>
              <dgm:constr type="l" for="ch" forName="hierFlow" refType="w" fact="0.3"/>
              <dgm:constr type="t" for="ch" forName="hierFlow"/>
              <dgm:constr type="r" for="ch" forName="hierFlow" refType="w" fact="0.98"/>
              <dgm:constr type="b" for="ch" forName="hierFlow" refType="h" fact="0.98"/>
              <dgm:constr type="l" for="ch" forName="bgShapesFlow"/>
              <dgm:constr type="t" for="ch" forName="bgShapesFlow"/>
              <dgm:constr type="r" for="ch" forName="bgShapesFlow" refType="w"/>
              <dgm:constr type="b" for="ch" forName="bgShapesFlow" refType="h"/>
              <dgm:constr type="w" for="des" forName="level1Shape" refType="w"/>
              <dgm:constr type="h" for="des" forName="level1Shape" refType="w" refFor="des" refForName="level1Shape" fact="0.66667"/>
              <dgm:constr type="w" for="des" forName="level2Shape" refType="w" refFor="des" refForName="level1Shape" op="equ"/>
              <dgm:constr type="h" for="des" forName="level2Shape" refType="h" refFor="des" refForName="level1Shape" op="equ"/>
              <dgm:constr type="sp" for="des" refType="h" refFor="des" refForName="level1Shape" op="equ" fact="0.4"/>
              <dgm:constr type="sibSp" for="des" forName="hierChild1" refType="w" refFor="des" refForName="level1Shape" op="equ" fact="0.3"/>
              <dgm:constr type="sibSp" for="des" forName="hierChild2" refType="sibSp" refFor="des" refForName="hierChild1" op="equ"/>
              <dgm:constr type="sibSp" for="des" forName="hierChild3" refType="sibSp" refFor="des" refForName="hierChild1" op="equ"/>
              <dgm:constr type="userA" for="des" refType="h" refFor="des" refForName="level1Shape" op="equ"/>
              <dgm:constr type="userB" for="des" refType="sp" refFor="des" op="equ"/>
              <dgm:constr type="h" for="des" forName="firstBuf" refType="h" refFor="des" refForName="level1Shape" fact="0.1"/>
            </dgm:constrLst>
          </dgm:if>
          <dgm:else name="Name4">
            <dgm:constrLst>
              <dgm:constr type="l" for="ch" forName="hierFlow" refType="w" fact="0.02"/>
              <dgm:constr type="t" for="ch" forName="hierFlow"/>
              <dgm:constr type="r" for="ch" forName="hierFlow" refType="w" fact="0.7"/>
              <dgm:constr type="b" for="ch" forName="hierFlow" refType="h" fact="0.98"/>
              <dgm:constr type="l" for="ch" forName="bgShapesFlow"/>
              <dgm:constr type="t" for="ch" forName="bgShapesFlow"/>
              <dgm:constr type="r" for="ch" forName="bgShapesFlow" refType="w"/>
              <dgm:constr type="b" for="ch" forName="bgShapesFlow" refType="h"/>
              <dgm:constr type="w" for="des" forName="level1Shape" refType="w"/>
              <dgm:constr type="h" for="des" forName="level1Shape" refType="w" refFor="des" refForName="level1Shape" fact="0.66667"/>
              <dgm:constr type="w" for="des" forName="level2Shape" refType="w" refFor="des" refForName="level1Shape" op="equ"/>
              <dgm:constr type="h" for="des" forName="level2Shape" refType="h" refFor="des" refForName="level1Shape" op="equ"/>
              <dgm:constr type="sp" for="des" refType="h" refFor="des" refForName="level1Shape" op="equ" fact="0.4"/>
              <dgm:constr type="sibSp" for="des" forName="hierChild1" refType="w" refFor="des" refForName="level1Shape" op="equ" fact="0.3"/>
              <dgm:constr type="sibSp" for="des" forName="hierChild2" refType="sibSp" refFor="des" refForName="hierChild1" op="equ"/>
              <dgm:constr type="sibSp" for="des" forName="hierChild3" refType="sibSp" refFor="des" refForName="hierChild1" op="equ"/>
              <dgm:constr type="userA" for="des" refType="h" refFor="des" refForName="level1Shape" op="equ"/>
              <dgm:constr type="userB" for="des" refType="sp" refFor="des" op="equ"/>
              <dgm:constr type="h" for="des" forName="firstBuf" refType="h" refFor="des" refForName="level1Shape" fact="0.1"/>
            </dgm:constrLst>
          </dgm:else>
        </dgm:choose>
      </dgm:if>
      <dgm:else name="Name5">
        <dgm:constrLst>
          <dgm:constr type="l" for="ch" forName="hierFlow"/>
          <dgm:constr type="t" for="ch" forName="hierFlow"/>
          <dgm:constr type="r" for="ch" forName="hierFlow" refType="w"/>
          <dgm:constr type="b" for="ch" forName="hierFlow" refType="h"/>
          <dgm:constr type="l" for="ch" forName="bgShapesFlow"/>
          <dgm:constr type="t" for="ch" forName="bgShapesFlow"/>
          <dgm:constr type="r" for="ch" forName="bgShapesFlow" refType="w"/>
          <dgm:constr type="b" for="ch" forName="bgShapesFlow" refType="h"/>
          <dgm:constr type="w" for="des" forName="level1Shape" refType="w"/>
          <dgm:constr type="h" for="des" forName="level1Shape" refType="w" refFor="des" refForName="level1Shape" fact="0.66667"/>
          <dgm:constr type="w" for="des" forName="level2Shape" refType="w" refFor="des" refForName="level1Shape" op="equ"/>
          <dgm:constr type="h" for="des" forName="level2Shape" refType="h" refFor="des" refForName="level1Shape" op="equ"/>
          <dgm:constr type="sp" for="des" refType="h" refFor="des" refForName="level1Shape" op="equ" fact="0.4"/>
          <dgm:constr type="sibSp" for="des" forName="hierChild1" refType="w" refFor="des" refForName="level1Shape" op="equ" fact="0.3"/>
          <dgm:constr type="sibSp" for="des" forName="hierChild2" refType="sibSp" refFor="des" refForName="hierChild1" op="equ"/>
          <dgm:constr type="sibSp" for="des" forName="hierChild3" refType="sibSp" refFor="des" refForName="hierChild1" op="equ"/>
          <dgm:constr type="userA" for="des" refType="h" refFor="des" refForName="level1Shape" op="equ"/>
          <dgm:constr type="userB" for="des" refType="sp" refFor="des" op="equ"/>
          <dgm:constr type="h" for="des" forName="firstBuf" refType="h" refFor="des" refForName="level1Shape" fact="0.1"/>
        </dgm:constrLst>
      </dgm:else>
    </dgm:choose>
    <dgm:ruleLst/>
    <dgm:layoutNode name="hierFlow">
      <dgm:alg type="lin">
        <dgm:param type="linDir" val="fromT"/>
        <dgm:param type="nodeVertAlign" val="t"/>
        <dgm:param type="vertAlign" val="t"/>
        <dgm:param type="nodeHorzAlign" val="ctr"/>
        <dgm:param type="fallback" val="2D"/>
      </dgm:alg>
      <dgm:shape xmlns:r="http://schemas.openxmlformats.org/officeDocument/2006/relationships" r:blip="">
        <dgm:adjLst/>
      </dgm:shape>
      <dgm:presOf/>
      <dgm:constrLst/>
      <dgm:ruleLst/>
      <dgm:choose name="Name6">
        <dgm:if name="Name7" axis="ch" ptType="node" func="cnt" op="gte" val="2">
          <dgm:layoutNode name="firstBuf">
            <dgm:alg type="sp"/>
            <dgm:shape xmlns:r="http://schemas.openxmlformats.org/officeDocument/2006/relationships" r:blip="">
              <dgm:adjLst/>
            </dgm:shape>
            <dgm:presOf/>
            <dgm:constrLst/>
            <dgm:ruleLst/>
          </dgm:layoutNode>
        </dgm:if>
        <dgm:else name="Name8"/>
      </dgm:choose>
      <dgm:layoutNode name="hierChild1">
        <dgm:varLst>
          <dgm:chPref val="1"/>
          <dgm:animOne val="branch"/>
          <dgm:animLvl val="lvl"/>
        </dgm:varLst>
        <dgm:choose name="Name9">
          <dgm:if name="Name10" func="var" arg="dir" op="equ" val="norm">
            <dgm:alg type="hierChild">
              <dgm:param type="linDir" val="fromL"/>
              <dgm:param type="vertAlign" val="t"/>
            </dgm:alg>
          </dgm:if>
          <dgm:else name="Name11">
            <dgm:alg type="hierChild">
              <dgm:param type="linDir" val="fromR"/>
              <dgm:param type="vertAlign" val="t"/>
            </dgm:alg>
          </dgm:else>
        </dgm:choose>
        <dgm:shape xmlns:r="http://schemas.openxmlformats.org/officeDocument/2006/relationships" r:blip="">
          <dgm:adjLst/>
        </dgm:shape>
        <dgm:presOf/>
        <dgm:constrLst>
          <dgm:constr type="primFontSz" for="des" ptType="node" op="equ"/>
        </dgm:constrLst>
        <dgm:ruleLst/>
        <dgm:forEach name="Name12" axis="ch" cnt="3">
          <dgm:forEach name="Name13" axis="self" ptType="node">
            <dgm:layoutNode name="Name14">
              <dgm:alg type="hierRoot"/>
              <dgm:shape xmlns:r="http://schemas.openxmlformats.org/officeDocument/2006/relationships" r:blip="">
                <dgm:adjLst/>
              </dgm:shape>
              <dgm:presOf/>
              <dgm:constrLst/>
              <dgm:ruleLst/>
              <dgm:layoutNode name="level1Shape" styleLbl="node0">
                <dgm:varLst>
                  <dgm:chPref val="3"/>
                </dgm:varLst>
                <dgm:alg type="tx"/>
                <dgm:shape xmlns:r="http://schemas.openxmlformats.org/officeDocument/2006/relationships" type="roundRect" r:blip="">
                  <dgm:adjLst>
                    <dgm:adj idx="1" val="0.1"/>
                  </dgm:adjLst>
                </dgm:shape>
                <dgm:presOf axis="self"/>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hierChild2">
                <dgm:choose name="Name15">
                  <dgm:if name="Name16" func="var" arg="dir" op="equ" val="norm">
                    <dgm:alg type="hierChild">
                      <dgm:param type="linDir" val="fromL"/>
                    </dgm:alg>
                  </dgm:if>
                  <dgm:else name="Name17">
                    <dgm:alg type="hierChild">
                      <dgm:param type="linDir" val="fromR"/>
                    </dgm:alg>
                  </dgm:else>
                </dgm:choose>
                <dgm:shape xmlns:r="http://schemas.openxmlformats.org/officeDocument/2006/relationships" r:blip="">
                  <dgm:adjLst/>
                </dgm:shape>
                <dgm:presOf/>
                <dgm:constrLst/>
                <dgm:ruleLst/>
                <dgm:forEach name="repeat" axis="ch">
                  <dgm:forEach name="Name18" axis="self" ptType="parTrans" cnt="1">
                    <dgm:layoutNode name="Name19">
                      <dgm:alg type="conn">
                        <dgm:param type="dim" val="1D"/>
                        <dgm:param type="endSty" val="noArr"/>
                        <dgm:param type="connRout" val="bend"/>
                        <dgm:param type="begPts" val="bCtr"/>
                        <dgm:param type="endPts" val="tCtr"/>
                      </dgm:alg>
                      <dgm:shape xmlns:r="http://schemas.openxmlformats.org/officeDocument/2006/relationships" type="conn" r:blip="">
                        <dgm:adjLst/>
                      </dgm:shape>
                      <dgm:presOf axis="self"/>
                      <dgm:constrLst>
                        <dgm:constr type="w" val="1"/>
                        <dgm:constr type="h" val="1"/>
                        <dgm:constr type="begPad"/>
                        <dgm:constr type="endPad"/>
                      </dgm:constrLst>
                      <dgm:ruleLst/>
                    </dgm:layoutNode>
                  </dgm:forEach>
                  <dgm:forEach name="Name20" axis="self" ptType="node">
                    <dgm:layoutNode name="Name21">
                      <dgm:alg type="hierRoot"/>
                      <dgm:shape xmlns:r="http://schemas.openxmlformats.org/officeDocument/2006/relationships" r:blip="">
                        <dgm:adjLst/>
                      </dgm:shape>
                      <dgm:presOf/>
                      <dgm:constrLst/>
                      <dgm:ruleLst/>
                      <dgm:layoutNode name="level2Shape">
                        <dgm:alg type="tx"/>
                        <dgm:shape xmlns:r="http://schemas.openxmlformats.org/officeDocument/2006/relationships" type="roundRect" r:blip="">
                          <dgm:adjLst>
                            <dgm:adj idx="1" val="0.1"/>
                          </dgm:adjLst>
                        </dgm:shape>
                        <dgm:presOf axis="self"/>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hierChild3">
                        <dgm:choose name="Name22">
                          <dgm:if name="Name23" func="var" arg="dir" op="equ" val="norm">
                            <dgm:alg type="hierChild">
                              <dgm:param type="linDir" val="fromL"/>
                            </dgm:alg>
                          </dgm:if>
                          <dgm:else name="Name24">
                            <dgm:alg type="hierChild">
                              <dgm:param type="linDir" val="fromR"/>
                            </dgm:alg>
                          </dgm:else>
                        </dgm:choose>
                        <dgm:shape xmlns:r="http://schemas.openxmlformats.org/officeDocument/2006/relationships" r:blip="">
                          <dgm:adjLst/>
                        </dgm:shape>
                        <dgm:presOf/>
                        <dgm:constrLst/>
                        <dgm:ruleLst/>
                        <dgm:forEach name="Name25" ref="repeat"/>
                      </dgm:layoutNode>
                    </dgm:layoutNode>
                  </dgm:forEach>
                </dgm:forEach>
              </dgm:layoutNode>
            </dgm:layoutNode>
          </dgm:forEach>
        </dgm:forEach>
      </dgm:layoutNode>
    </dgm:layoutNode>
    <dgm:layoutNode name="bgShapesFlow">
      <dgm:alg type="lin">
        <dgm:param type="linDir" val="fromT"/>
        <dgm:param type="nodeVertAlign" val="t"/>
        <dgm:param type="vertAlign" val="t"/>
        <dgm:param type="nodeHorzAlign" val="ctr"/>
      </dgm:alg>
      <dgm:shape xmlns:r="http://schemas.openxmlformats.org/officeDocument/2006/relationships" r:blip="">
        <dgm:adjLst/>
      </dgm:shape>
      <dgm:presOf/>
      <dgm:constrLst>
        <dgm:constr type="userB"/>
        <dgm:constr type="w" for="ch" forName="rectComp" refType="w"/>
        <dgm:constr type="h" for="ch" forName="rectComp" refType="h"/>
        <dgm:constr type="w" for="des" forName="bgRect" refType="w"/>
        <dgm:constr type="primFontSz" for="des" forName="bgRectTx" op="equ"/>
      </dgm:constrLst>
      <dgm:ruleLst/>
      <dgm:forEach name="Name26" axis="ch" ptType="node" st="2">
        <dgm:layoutNode name="rectComp">
          <dgm:alg type="composite">
            <dgm:param type="vertAlign" val="t"/>
            <dgm:param type="horzAlign" val="ctr"/>
          </dgm:alg>
          <dgm:shape xmlns:r="http://schemas.openxmlformats.org/officeDocument/2006/relationships" r:blip="">
            <dgm:adjLst/>
          </dgm:shape>
          <dgm:presOf/>
          <dgm:choose name="Name27">
            <dgm:if name="Name28" func="var" arg="dir" op="equ" val="norm">
              <dgm:constrLst>
                <dgm:constr type="userA"/>
                <dgm:constr type="l" for="ch" forName="bgRect"/>
                <dgm:constr type="t" for="ch" forName="bgRect"/>
                <dgm:constr type="h" for="ch" forName="bgRect" refType="userA" fact="1.2"/>
                <dgm:constr type="l" for="ch" forName="bgRectTx"/>
                <dgm:constr type="t" for="ch" forName="bgRectTx"/>
                <dgm:constr type="w" for="ch" forName="bgRectTx" refType="w" refFor="ch" refForName="bgRect" fact="0.3"/>
                <dgm:constr type="h" for="ch" forName="bgRectTx" refType="h" refFor="ch" refForName="bgRect" op="equ"/>
              </dgm:constrLst>
            </dgm:if>
            <dgm:else name="Name29">
              <dgm:constrLst>
                <dgm:constr type="userA"/>
                <dgm:constr type="l" for="ch" forName="bgRect"/>
                <dgm:constr type="t" for="ch" forName="bgRect"/>
                <dgm:constr type="h" for="ch" forName="bgRect" refType="userA" fact="1.2"/>
                <dgm:constr type="r" for="ch" forName="bgRectTx" refType="w"/>
                <dgm:constr type="t" for="ch" forName="bgRectTx"/>
                <dgm:constr type="w" for="ch" forName="bgRectTx" refType="w" refFor="ch" refForName="bgRect" fact="0.3"/>
                <dgm:constr type="h" for="ch" forName="bgRectTx" refType="h" refFor="ch" refForName="bgRect" op="equ"/>
              </dgm:constrLst>
            </dgm:else>
          </dgm:choose>
          <dgm:ruleLst/>
          <dgm:layoutNode name="bgRect" styleLbl="bgShp">
            <dgm:alg type="sp"/>
            <dgm:shape xmlns:r="http://schemas.openxmlformats.org/officeDocument/2006/relationships" type="roundRect" r:blip="" zOrderOff="-999">
              <dgm:adjLst>
                <dgm:adj idx="1" val="0.1"/>
              </dgm:adjLst>
            </dgm:shape>
            <dgm:presOf axis="desOrSelf" ptType="node"/>
            <dgm:constrLst/>
            <dgm:ruleLst/>
          </dgm:layoutNode>
          <dgm:layoutNode name="bgRectTx" styleLbl="bgShp">
            <dgm:varLst>
              <dgm:bulletEnabled val="1"/>
            </dgm:varLst>
            <dgm:alg type="tx"/>
            <dgm:presOf axis="desOrSelf" ptType="node"/>
            <dgm:shape xmlns:r="http://schemas.openxmlformats.org/officeDocument/2006/relationships" type="rect" r:blip="" zOrderOff="-999" hideGeom="1">
              <dgm:adjLst/>
            </dgm:shape>
            <dgm:constrLst>
              <dgm:constr type="primFontSz" val="65"/>
            </dgm:constrLst>
            <dgm:ruleLst>
              <dgm:rule type="primFontSz" val="5" fact="NaN" max="NaN"/>
            </dgm:ruleLst>
          </dgm:layoutNode>
        </dgm:layoutNode>
        <dgm:choose name="Name30">
          <dgm:if name="Name31" axis="self" ptType="node" func="revPos" op="gte" val="2">
            <dgm:layoutNode name="spComp">
              <dgm:alg type="composite">
                <dgm:param type="vertAlign" val="t"/>
                <dgm:param type="horzAlign" val="ctr"/>
              </dgm:alg>
              <dgm:shape xmlns:r="http://schemas.openxmlformats.org/officeDocument/2006/relationships" r:blip="">
                <dgm:adjLst/>
              </dgm:shape>
              <dgm:presOf/>
              <dgm:constrLst>
                <dgm:constr type="userA"/>
                <dgm:constr type="userB"/>
                <dgm:constr type="l" for="ch" forName="vSp"/>
                <dgm:constr type="t" for="ch" forName="vSp"/>
                <dgm:constr type="h" for="ch" forName="vSp" refType="userB"/>
                <dgm:constr type="hOff" for="ch" forName="vSp" refType="userA" fact="-0.2"/>
              </dgm:constrLst>
              <dgm:ruleLst/>
              <dgm:layoutNode name="vSp">
                <dgm:alg type="sp"/>
                <dgm:shape xmlns:r="http://schemas.openxmlformats.org/officeDocument/2006/relationships" r:blip="">
                  <dgm:adjLst/>
                </dgm:shape>
                <dgm:presOf/>
                <dgm:constrLst/>
                <dgm:ruleLst/>
              </dgm:layoutNode>
            </dgm:layoutNode>
          </dgm:if>
          <dgm:else name="Name32"/>
        </dgm:choose>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dsholder til sidehoved 1"/>
          <p:cNvSpPr>
            <a:spLocks noGrp="1"/>
          </p:cNvSpPr>
          <p:nvPr>
            <p:ph type="hdr" sz="quarter"/>
          </p:nvPr>
        </p:nvSpPr>
        <p:spPr>
          <a:xfrm>
            <a:off x="1" y="0"/>
            <a:ext cx="2945659" cy="498055"/>
          </a:xfrm>
          <a:prstGeom prst="rect">
            <a:avLst/>
          </a:prstGeom>
        </p:spPr>
        <p:txBody>
          <a:bodyPr vert="horz" lIns="91440" tIns="45720" rIns="91440" bIns="45720" rtlCol="0"/>
          <a:lstStyle>
            <a:lvl1pPr algn="l">
              <a:defRPr sz="1200"/>
            </a:lvl1pPr>
          </a:lstStyle>
          <a:p>
            <a:endParaRPr lang="da-DK"/>
          </a:p>
        </p:txBody>
      </p:sp>
      <p:sp>
        <p:nvSpPr>
          <p:cNvPr id="3" name="Pladsholder til dato 2"/>
          <p:cNvSpPr>
            <a:spLocks noGrp="1"/>
          </p:cNvSpPr>
          <p:nvPr>
            <p:ph type="dt" idx="1"/>
          </p:nvPr>
        </p:nvSpPr>
        <p:spPr>
          <a:xfrm>
            <a:off x="3850444" y="0"/>
            <a:ext cx="2945659" cy="498055"/>
          </a:xfrm>
          <a:prstGeom prst="rect">
            <a:avLst/>
          </a:prstGeom>
        </p:spPr>
        <p:txBody>
          <a:bodyPr vert="horz" lIns="91440" tIns="45720" rIns="91440" bIns="45720" rtlCol="0"/>
          <a:lstStyle>
            <a:lvl1pPr algn="r">
              <a:defRPr sz="1200"/>
            </a:lvl1pPr>
          </a:lstStyle>
          <a:p>
            <a:fld id="{6E50E173-D7ED-4E6D-9859-ACC76444F7AD}" type="datetimeFigureOut">
              <a:rPr lang="da-DK" smtClean="0"/>
              <a:t>25-04-2024</a:t>
            </a:fld>
            <a:endParaRPr lang="da-DK"/>
          </a:p>
        </p:txBody>
      </p:sp>
      <p:sp>
        <p:nvSpPr>
          <p:cNvPr id="4" name="Pladsholder til slidebillede 3"/>
          <p:cNvSpPr>
            <a:spLocks noGrp="1" noRot="1" noChangeAspect="1"/>
          </p:cNvSpPr>
          <p:nvPr>
            <p:ph type="sldImg" idx="2"/>
          </p:nvPr>
        </p:nvSpPr>
        <p:spPr>
          <a:xfrm>
            <a:off x="425450" y="1243013"/>
            <a:ext cx="5946775" cy="3346450"/>
          </a:xfrm>
          <a:prstGeom prst="rect">
            <a:avLst/>
          </a:prstGeom>
          <a:noFill/>
          <a:ln w="12700">
            <a:solidFill>
              <a:prstClr val="black"/>
            </a:solidFill>
          </a:ln>
        </p:spPr>
        <p:txBody>
          <a:bodyPr vert="horz" lIns="91440" tIns="45720" rIns="91440" bIns="45720" rtlCol="0" anchor="ctr"/>
          <a:lstStyle/>
          <a:p>
            <a:endParaRPr lang="da-DK"/>
          </a:p>
        </p:txBody>
      </p:sp>
      <p:sp>
        <p:nvSpPr>
          <p:cNvPr id="5" name="Pladsholder til noter 4"/>
          <p:cNvSpPr>
            <a:spLocks noGrp="1"/>
          </p:cNvSpPr>
          <p:nvPr>
            <p:ph type="body" sz="quarter" idx="3"/>
          </p:nvPr>
        </p:nvSpPr>
        <p:spPr>
          <a:xfrm>
            <a:off x="679768" y="4777195"/>
            <a:ext cx="5438140" cy="3908614"/>
          </a:xfrm>
          <a:prstGeom prst="rect">
            <a:avLst/>
          </a:prstGeom>
        </p:spPr>
        <p:txBody>
          <a:bodyPr vert="horz" lIns="91440" tIns="45720" rIns="91440" bIns="45720" rtlCol="0"/>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6" name="Pladsholder til sidefod 5"/>
          <p:cNvSpPr>
            <a:spLocks noGrp="1"/>
          </p:cNvSpPr>
          <p:nvPr>
            <p:ph type="ftr" sz="quarter" idx="4"/>
          </p:nvPr>
        </p:nvSpPr>
        <p:spPr>
          <a:xfrm>
            <a:off x="1" y="9428584"/>
            <a:ext cx="2945659" cy="498055"/>
          </a:xfrm>
          <a:prstGeom prst="rect">
            <a:avLst/>
          </a:prstGeom>
        </p:spPr>
        <p:txBody>
          <a:bodyPr vert="horz" lIns="91440" tIns="45720" rIns="91440" bIns="45720" rtlCol="0" anchor="b"/>
          <a:lstStyle>
            <a:lvl1pPr algn="l">
              <a:defRPr sz="1200"/>
            </a:lvl1pPr>
          </a:lstStyle>
          <a:p>
            <a:endParaRPr lang="da-DK"/>
          </a:p>
        </p:txBody>
      </p:sp>
      <p:sp>
        <p:nvSpPr>
          <p:cNvPr id="7" name="Pladsholder til slidenummer 6"/>
          <p:cNvSpPr>
            <a:spLocks noGrp="1"/>
          </p:cNvSpPr>
          <p:nvPr>
            <p:ph type="sldNum" sz="quarter" idx="5"/>
          </p:nvPr>
        </p:nvSpPr>
        <p:spPr>
          <a:xfrm>
            <a:off x="3850444" y="9428584"/>
            <a:ext cx="2945659" cy="498055"/>
          </a:xfrm>
          <a:prstGeom prst="rect">
            <a:avLst/>
          </a:prstGeom>
        </p:spPr>
        <p:txBody>
          <a:bodyPr vert="horz" lIns="91440" tIns="45720" rIns="91440" bIns="45720" rtlCol="0" anchor="b"/>
          <a:lstStyle>
            <a:lvl1pPr algn="r">
              <a:defRPr sz="1200"/>
            </a:lvl1pPr>
          </a:lstStyle>
          <a:p>
            <a:fld id="{4654D4E5-5464-4ADE-BBA9-C136D8235893}" type="slidenum">
              <a:rPr lang="da-DK" smtClean="0"/>
              <a:t>‹nr.›</a:t>
            </a:fld>
            <a:endParaRPr lang="da-DK"/>
          </a:p>
        </p:txBody>
      </p:sp>
    </p:spTree>
    <p:extLst>
      <p:ext uri="{BB962C8B-B14F-4D97-AF65-F5344CB8AC3E}">
        <p14:creationId xmlns:p14="http://schemas.microsoft.com/office/powerpoint/2010/main" val="74548588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dirty="0"/>
          </a:p>
        </p:txBody>
      </p:sp>
      <p:sp>
        <p:nvSpPr>
          <p:cNvPr id="4" name="Pladsholder til slidenummer 3"/>
          <p:cNvSpPr>
            <a:spLocks noGrp="1"/>
          </p:cNvSpPr>
          <p:nvPr>
            <p:ph type="sldNum" sz="quarter" idx="5"/>
          </p:nvPr>
        </p:nvSpPr>
        <p:spPr/>
        <p:txBody>
          <a:bodyPr/>
          <a:lstStyle/>
          <a:p>
            <a:fld id="{4654D4E5-5464-4ADE-BBA9-C136D8235893}" type="slidenum">
              <a:rPr lang="da-DK" smtClean="0"/>
              <a:t>1</a:t>
            </a:fld>
            <a:endParaRPr lang="da-DK"/>
          </a:p>
        </p:txBody>
      </p:sp>
    </p:spTree>
    <p:extLst>
      <p:ext uri="{BB962C8B-B14F-4D97-AF65-F5344CB8AC3E}">
        <p14:creationId xmlns:p14="http://schemas.microsoft.com/office/powerpoint/2010/main" val="203988209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dirty="0"/>
              <a:t>*og gerne som de har det på deres værste dag. </a:t>
            </a:r>
          </a:p>
        </p:txBody>
      </p:sp>
      <p:sp>
        <p:nvSpPr>
          <p:cNvPr id="4" name="Pladsholder til slidenummer 3"/>
          <p:cNvSpPr>
            <a:spLocks noGrp="1"/>
          </p:cNvSpPr>
          <p:nvPr>
            <p:ph type="sldNum" sz="quarter" idx="5"/>
          </p:nvPr>
        </p:nvSpPr>
        <p:spPr/>
        <p:txBody>
          <a:bodyPr/>
          <a:lstStyle/>
          <a:p>
            <a:fld id="{4654D4E5-5464-4ADE-BBA9-C136D8235893}" type="slidenum">
              <a:rPr lang="da-DK" smtClean="0"/>
              <a:t>11</a:t>
            </a:fld>
            <a:endParaRPr lang="da-DK"/>
          </a:p>
        </p:txBody>
      </p:sp>
    </p:spTree>
    <p:extLst>
      <p:ext uri="{BB962C8B-B14F-4D97-AF65-F5344CB8AC3E}">
        <p14:creationId xmlns:p14="http://schemas.microsoft.com/office/powerpoint/2010/main" val="362454956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slid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DE10D57-E08D-9BE6-C830-3934DCE60BDF}"/>
              </a:ext>
            </a:extLst>
          </p:cNvPr>
          <p:cNvSpPr>
            <a:spLocks noGrp="1"/>
          </p:cNvSpPr>
          <p:nvPr>
            <p:ph type="ctrTitle"/>
          </p:nvPr>
        </p:nvSpPr>
        <p:spPr>
          <a:xfrm>
            <a:off x="1524000" y="1122363"/>
            <a:ext cx="9144000" cy="2387600"/>
          </a:xfrm>
        </p:spPr>
        <p:txBody>
          <a:bodyPr anchor="b"/>
          <a:lstStyle>
            <a:lvl1pPr algn="ctr">
              <a:defRPr sz="6000"/>
            </a:lvl1pPr>
          </a:lstStyle>
          <a:p>
            <a:r>
              <a:rPr lang="da-DK"/>
              <a:t>Klik for at redigere titeltypografien i masteren</a:t>
            </a:r>
          </a:p>
        </p:txBody>
      </p:sp>
      <p:sp>
        <p:nvSpPr>
          <p:cNvPr id="3" name="Undertitel 2">
            <a:extLst>
              <a:ext uri="{FF2B5EF4-FFF2-40B4-BE49-F238E27FC236}">
                <a16:creationId xmlns:a16="http://schemas.microsoft.com/office/drawing/2014/main" id="{50463EEA-67DD-4BE2-0A00-70B3F7C0D874}"/>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a-DK"/>
              <a:t>Klik for at redigere undertiteltypografien i masteren</a:t>
            </a:r>
          </a:p>
        </p:txBody>
      </p:sp>
      <p:sp>
        <p:nvSpPr>
          <p:cNvPr id="4" name="Pladsholder til dato 3">
            <a:extLst>
              <a:ext uri="{FF2B5EF4-FFF2-40B4-BE49-F238E27FC236}">
                <a16:creationId xmlns:a16="http://schemas.microsoft.com/office/drawing/2014/main" id="{E400B845-8842-4DE3-F56E-01A9B8813402}"/>
              </a:ext>
            </a:extLst>
          </p:cNvPr>
          <p:cNvSpPr>
            <a:spLocks noGrp="1"/>
          </p:cNvSpPr>
          <p:nvPr>
            <p:ph type="dt" sz="half" idx="10"/>
          </p:nvPr>
        </p:nvSpPr>
        <p:spPr/>
        <p:txBody>
          <a:bodyPr/>
          <a:lstStyle/>
          <a:p>
            <a:fld id="{BC678152-8155-4F52-95D3-06355E4019EA}" type="datetimeFigureOut">
              <a:rPr lang="da-DK" smtClean="0"/>
              <a:t>25-04-2024</a:t>
            </a:fld>
            <a:endParaRPr lang="da-DK"/>
          </a:p>
        </p:txBody>
      </p:sp>
      <p:sp>
        <p:nvSpPr>
          <p:cNvPr id="5" name="Pladsholder til sidefod 4">
            <a:extLst>
              <a:ext uri="{FF2B5EF4-FFF2-40B4-BE49-F238E27FC236}">
                <a16:creationId xmlns:a16="http://schemas.microsoft.com/office/drawing/2014/main" id="{76BF2978-4E1D-97C4-06B6-EEDC8536287A}"/>
              </a:ext>
            </a:extLst>
          </p:cNvPr>
          <p:cNvSpPr>
            <a:spLocks noGrp="1"/>
          </p:cNvSpPr>
          <p:nvPr>
            <p:ph type="ftr" sz="quarter" idx="11"/>
          </p:nvPr>
        </p:nvSpPr>
        <p:spPr/>
        <p:txBody>
          <a:bodyPr/>
          <a:lstStyle/>
          <a:p>
            <a:endParaRPr lang="da-DK"/>
          </a:p>
        </p:txBody>
      </p:sp>
      <p:sp>
        <p:nvSpPr>
          <p:cNvPr id="6" name="Pladsholder til slidenummer 5">
            <a:extLst>
              <a:ext uri="{FF2B5EF4-FFF2-40B4-BE49-F238E27FC236}">
                <a16:creationId xmlns:a16="http://schemas.microsoft.com/office/drawing/2014/main" id="{C09DE1EC-C987-1CCF-4C6B-336A81CE6541}"/>
              </a:ext>
            </a:extLst>
          </p:cNvPr>
          <p:cNvSpPr>
            <a:spLocks noGrp="1"/>
          </p:cNvSpPr>
          <p:nvPr>
            <p:ph type="sldNum" sz="quarter" idx="12"/>
          </p:nvPr>
        </p:nvSpPr>
        <p:spPr/>
        <p:txBody>
          <a:bodyPr/>
          <a:lstStyle/>
          <a:p>
            <a:fld id="{5E0A8A70-F9DA-4E58-8393-280575BE2513}" type="slidenum">
              <a:rPr lang="da-DK" smtClean="0"/>
              <a:t>‹nr.›</a:t>
            </a:fld>
            <a:endParaRPr lang="da-DK"/>
          </a:p>
        </p:txBody>
      </p:sp>
    </p:spTree>
    <p:extLst>
      <p:ext uri="{BB962C8B-B14F-4D97-AF65-F5344CB8AC3E}">
        <p14:creationId xmlns:p14="http://schemas.microsoft.com/office/powerpoint/2010/main" val="357735522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og lodret teks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124FD99-E351-964F-9C0E-6E455B372C39}"/>
              </a:ext>
            </a:extLst>
          </p:cNvPr>
          <p:cNvSpPr>
            <a:spLocks noGrp="1"/>
          </p:cNvSpPr>
          <p:nvPr>
            <p:ph type="title"/>
          </p:nvPr>
        </p:nvSpPr>
        <p:spPr/>
        <p:txBody>
          <a:bodyPr/>
          <a:lstStyle/>
          <a:p>
            <a:r>
              <a:rPr lang="da-DK"/>
              <a:t>Klik for at redigere titeltypografien i masteren</a:t>
            </a:r>
          </a:p>
        </p:txBody>
      </p:sp>
      <p:sp>
        <p:nvSpPr>
          <p:cNvPr id="3" name="Pladsholder til lodret titel 2">
            <a:extLst>
              <a:ext uri="{FF2B5EF4-FFF2-40B4-BE49-F238E27FC236}">
                <a16:creationId xmlns:a16="http://schemas.microsoft.com/office/drawing/2014/main" id="{F83AF1AE-A7FA-1A52-D37F-59D69336652D}"/>
              </a:ext>
            </a:extLst>
          </p:cNvPr>
          <p:cNvSpPr>
            <a:spLocks noGrp="1"/>
          </p:cNvSpPr>
          <p:nvPr>
            <p:ph type="body" orient="vert" idx="1"/>
          </p:nvPr>
        </p:nvSpPr>
        <p:spPr/>
        <p:txBody>
          <a:bodyPr vert="eaVert"/>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4" name="Pladsholder til dato 3">
            <a:extLst>
              <a:ext uri="{FF2B5EF4-FFF2-40B4-BE49-F238E27FC236}">
                <a16:creationId xmlns:a16="http://schemas.microsoft.com/office/drawing/2014/main" id="{7C47981F-2278-A7FF-31D1-B871DE888609}"/>
              </a:ext>
            </a:extLst>
          </p:cNvPr>
          <p:cNvSpPr>
            <a:spLocks noGrp="1"/>
          </p:cNvSpPr>
          <p:nvPr>
            <p:ph type="dt" sz="half" idx="10"/>
          </p:nvPr>
        </p:nvSpPr>
        <p:spPr/>
        <p:txBody>
          <a:bodyPr/>
          <a:lstStyle/>
          <a:p>
            <a:fld id="{BC678152-8155-4F52-95D3-06355E4019EA}" type="datetimeFigureOut">
              <a:rPr lang="da-DK" smtClean="0"/>
              <a:t>25-04-2024</a:t>
            </a:fld>
            <a:endParaRPr lang="da-DK"/>
          </a:p>
        </p:txBody>
      </p:sp>
      <p:sp>
        <p:nvSpPr>
          <p:cNvPr id="5" name="Pladsholder til sidefod 4">
            <a:extLst>
              <a:ext uri="{FF2B5EF4-FFF2-40B4-BE49-F238E27FC236}">
                <a16:creationId xmlns:a16="http://schemas.microsoft.com/office/drawing/2014/main" id="{036E5E5F-82CE-9A63-A64A-19B4DEBD090E}"/>
              </a:ext>
            </a:extLst>
          </p:cNvPr>
          <p:cNvSpPr>
            <a:spLocks noGrp="1"/>
          </p:cNvSpPr>
          <p:nvPr>
            <p:ph type="ftr" sz="quarter" idx="11"/>
          </p:nvPr>
        </p:nvSpPr>
        <p:spPr/>
        <p:txBody>
          <a:bodyPr/>
          <a:lstStyle/>
          <a:p>
            <a:endParaRPr lang="da-DK"/>
          </a:p>
        </p:txBody>
      </p:sp>
      <p:sp>
        <p:nvSpPr>
          <p:cNvPr id="6" name="Pladsholder til slidenummer 5">
            <a:extLst>
              <a:ext uri="{FF2B5EF4-FFF2-40B4-BE49-F238E27FC236}">
                <a16:creationId xmlns:a16="http://schemas.microsoft.com/office/drawing/2014/main" id="{46A37BDD-F014-CC2D-45EC-A0F18DF8C774}"/>
              </a:ext>
            </a:extLst>
          </p:cNvPr>
          <p:cNvSpPr>
            <a:spLocks noGrp="1"/>
          </p:cNvSpPr>
          <p:nvPr>
            <p:ph type="sldNum" sz="quarter" idx="12"/>
          </p:nvPr>
        </p:nvSpPr>
        <p:spPr/>
        <p:txBody>
          <a:bodyPr/>
          <a:lstStyle/>
          <a:p>
            <a:fld id="{5E0A8A70-F9DA-4E58-8393-280575BE2513}" type="slidenum">
              <a:rPr lang="da-DK" smtClean="0"/>
              <a:t>‹nr.›</a:t>
            </a:fld>
            <a:endParaRPr lang="da-DK"/>
          </a:p>
        </p:txBody>
      </p:sp>
    </p:spTree>
    <p:extLst>
      <p:ext uri="{BB962C8B-B14F-4D97-AF65-F5344CB8AC3E}">
        <p14:creationId xmlns:p14="http://schemas.microsoft.com/office/powerpoint/2010/main" val="374265938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Lodret titel og tekst">
    <p:spTree>
      <p:nvGrpSpPr>
        <p:cNvPr id="1" name=""/>
        <p:cNvGrpSpPr/>
        <p:nvPr/>
      </p:nvGrpSpPr>
      <p:grpSpPr>
        <a:xfrm>
          <a:off x="0" y="0"/>
          <a:ext cx="0" cy="0"/>
          <a:chOff x="0" y="0"/>
          <a:chExt cx="0" cy="0"/>
        </a:xfrm>
      </p:grpSpPr>
      <p:sp>
        <p:nvSpPr>
          <p:cNvPr id="2" name="Lodret titel 1">
            <a:extLst>
              <a:ext uri="{FF2B5EF4-FFF2-40B4-BE49-F238E27FC236}">
                <a16:creationId xmlns:a16="http://schemas.microsoft.com/office/drawing/2014/main" id="{D0E7C510-1967-3C15-C6DF-017B9BC4F934}"/>
              </a:ext>
            </a:extLst>
          </p:cNvPr>
          <p:cNvSpPr>
            <a:spLocks noGrp="1"/>
          </p:cNvSpPr>
          <p:nvPr>
            <p:ph type="title" orient="vert"/>
          </p:nvPr>
        </p:nvSpPr>
        <p:spPr>
          <a:xfrm>
            <a:off x="8724900" y="365125"/>
            <a:ext cx="2628900" cy="5811838"/>
          </a:xfrm>
        </p:spPr>
        <p:txBody>
          <a:bodyPr vert="eaVert"/>
          <a:lstStyle/>
          <a:p>
            <a:r>
              <a:rPr lang="da-DK"/>
              <a:t>Klik for at redigere titeltypografien i masteren</a:t>
            </a:r>
          </a:p>
        </p:txBody>
      </p:sp>
      <p:sp>
        <p:nvSpPr>
          <p:cNvPr id="3" name="Pladsholder til lodret titel 2">
            <a:extLst>
              <a:ext uri="{FF2B5EF4-FFF2-40B4-BE49-F238E27FC236}">
                <a16:creationId xmlns:a16="http://schemas.microsoft.com/office/drawing/2014/main" id="{2B5B4436-B0CE-26A1-747D-A9B62BAD7EE7}"/>
              </a:ext>
            </a:extLst>
          </p:cNvPr>
          <p:cNvSpPr>
            <a:spLocks noGrp="1"/>
          </p:cNvSpPr>
          <p:nvPr>
            <p:ph type="body" orient="vert" idx="1"/>
          </p:nvPr>
        </p:nvSpPr>
        <p:spPr>
          <a:xfrm>
            <a:off x="838200" y="365125"/>
            <a:ext cx="7734300" cy="5811838"/>
          </a:xfrm>
        </p:spPr>
        <p:txBody>
          <a:bodyPr vert="eaVert"/>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4" name="Pladsholder til dato 3">
            <a:extLst>
              <a:ext uri="{FF2B5EF4-FFF2-40B4-BE49-F238E27FC236}">
                <a16:creationId xmlns:a16="http://schemas.microsoft.com/office/drawing/2014/main" id="{F9615A9F-D132-C969-5B94-EC43510BCF9D}"/>
              </a:ext>
            </a:extLst>
          </p:cNvPr>
          <p:cNvSpPr>
            <a:spLocks noGrp="1"/>
          </p:cNvSpPr>
          <p:nvPr>
            <p:ph type="dt" sz="half" idx="10"/>
          </p:nvPr>
        </p:nvSpPr>
        <p:spPr/>
        <p:txBody>
          <a:bodyPr/>
          <a:lstStyle/>
          <a:p>
            <a:fld id="{BC678152-8155-4F52-95D3-06355E4019EA}" type="datetimeFigureOut">
              <a:rPr lang="da-DK" smtClean="0"/>
              <a:t>25-04-2024</a:t>
            </a:fld>
            <a:endParaRPr lang="da-DK"/>
          </a:p>
        </p:txBody>
      </p:sp>
      <p:sp>
        <p:nvSpPr>
          <p:cNvPr id="5" name="Pladsholder til sidefod 4">
            <a:extLst>
              <a:ext uri="{FF2B5EF4-FFF2-40B4-BE49-F238E27FC236}">
                <a16:creationId xmlns:a16="http://schemas.microsoft.com/office/drawing/2014/main" id="{48DBE85D-49EA-3F33-E321-6CE560E2354B}"/>
              </a:ext>
            </a:extLst>
          </p:cNvPr>
          <p:cNvSpPr>
            <a:spLocks noGrp="1"/>
          </p:cNvSpPr>
          <p:nvPr>
            <p:ph type="ftr" sz="quarter" idx="11"/>
          </p:nvPr>
        </p:nvSpPr>
        <p:spPr/>
        <p:txBody>
          <a:bodyPr/>
          <a:lstStyle/>
          <a:p>
            <a:endParaRPr lang="da-DK"/>
          </a:p>
        </p:txBody>
      </p:sp>
      <p:sp>
        <p:nvSpPr>
          <p:cNvPr id="6" name="Pladsholder til slidenummer 5">
            <a:extLst>
              <a:ext uri="{FF2B5EF4-FFF2-40B4-BE49-F238E27FC236}">
                <a16:creationId xmlns:a16="http://schemas.microsoft.com/office/drawing/2014/main" id="{EAA7EF6A-8F0B-B0BA-C8F5-8C4783AA76A6}"/>
              </a:ext>
            </a:extLst>
          </p:cNvPr>
          <p:cNvSpPr>
            <a:spLocks noGrp="1"/>
          </p:cNvSpPr>
          <p:nvPr>
            <p:ph type="sldNum" sz="quarter" idx="12"/>
          </p:nvPr>
        </p:nvSpPr>
        <p:spPr/>
        <p:txBody>
          <a:bodyPr/>
          <a:lstStyle/>
          <a:p>
            <a:fld id="{5E0A8A70-F9DA-4E58-8393-280575BE2513}" type="slidenum">
              <a:rPr lang="da-DK" smtClean="0"/>
              <a:t>‹nr.›</a:t>
            </a:fld>
            <a:endParaRPr lang="da-DK"/>
          </a:p>
        </p:txBody>
      </p:sp>
    </p:spTree>
    <p:extLst>
      <p:ext uri="{BB962C8B-B14F-4D97-AF65-F5344CB8AC3E}">
        <p14:creationId xmlns:p14="http://schemas.microsoft.com/office/powerpoint/2010/main" val="396022928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og indholdsobjek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6E571DD-CAA3-6111-47B9-A65DD9FA7B5D}"/>
              </a:ext>
            </a:extLst>
          </p:cNvPr>
          <p:cNvSpPr>
            <a:spLocks noGrp="1"/>
          </p:cNvSpPr>
          <p:nvPr>
            <p:ph type="title"/>
          </p:nvPr>
        </p:nvSpPr>
        <p:spPr/>
        <p:txBody>
          <a:bodyPr/>
          <a:lstStyle/>
          <a:p>
            <a:r>
              <a:rPr lang="da-DK"/>
              <a:t>Klik for at redigere titeltypografien i masteren</a:t>
            </a:r>
          </a:p>
        </p:txBody>
      </p:sp>
      <p:sp>
        <p:nvSpPr>
          <p:cNvPr id="3" name="Pladsholder til indhold 2">
            <a:extLst>
              <a:ext uri="{FF2B5EF4-FFF2-40B4-BE49-F238E27FC236}">
                <a16:creationId xmlns:a16="http://schemas.microsoft.com/office/drawing/2014/main" id="{95810A07-4B7A-6DD7-95FA-1D0BC4B41AEA}"/>
              </a:ext>
            </a:extLst>
          </p:cNvPr>
          <p:cNvSpPr>
            <a:spLocks noGrp="1"/>
          </p:cNvSpPr>
          <p:nvPr>
            <p:ph idx="1"/>
          </p:nvPr>
        </p:nvSpPr>
        <p:spPr/>
        <p:txBody>
          <a:body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4" name="Pladsholder til dato 3">
            <a:extLst>
              <a:ext uri="{FF2B5EF4-FFF2-40B4-BE49-F238E27FC236}">
                <a16:creationId xmlns:a16="http://schemas.microsoft.com/office/drawing/2014/main" id="{7E2B9FFC-3F0A-BCA9-77B4-03AA78CB5E36}"/>
              </a:ext>
            </a:extLst>
          </p:cNvPr>
          <p:cNvSpPr>
            <a:spLocks noGrp="1"/>
          </p:cNvSpPr>
          <p:nvPr>
            <p:ph type="dt" sz="half" idx="10"/>
          </p:nvPr>
        </p:nvSpPr>
        <p:spPr/>
        <p:txBody>
          <a:bodyPr/>
          <a:lstStyle/>
          <a:p>
            <a:fld id="{BC678152-8155-4F52-95D3-06355E4019EA}" type="datetimeFigureOut">
              <a:rPr lang="da-DK" smtClean="0"/>
              <a:t>25-04-2024</a:t>
            </a:fld>
            <a:endParaRPr lang="da-DK"/>
          </a:p>
        </p:txBody>
      </p:sp>
      <p:sp>
        <p:nvSpPr>
          <p:cNvPr id="5" name="Pladsholder til sidefod 4">
            <a:extLst>
              <a:ext uri="{FF2B5EF4-FFF2-40B4-BE49-F238E27FC236}">
                <a16:creationId xmlns:a16="http://schemas.microsoft.com/office/drawing/2014/main" id="{FA54462F-11FC-AA58-23CD-CBA511A3D892}"/>
              </a:ext>
            </a:extLst>
          </p:cNvPr>
          <p:cNvSpPr>
            <a:spLocks noGrp="1"/>
          </p:cNvSpPr>
          <p:nvPr>
            <p:ph type="ftr" sz="quarter" idx="11"/>
          </p:nvPr>
        </p:nvSpPr>
        <p:spPr/>
        <p:txBody>
          <a:bodyPr/>
          <a:lstStyle/>
          <a:p>
            <a:endParaRPr lang="da-DK"/>
          </a:p>
        </p:txBody>
      </p:sp>
      <p:sp>
        <p:nvSpPr>
          <p:cNvPr id="6" name="Pladsholder til slidenummer 5">
            <a:extLst>
              <a:ext uri="{FF2B5EF4-FFF2-40B4-BE49-F238E27FC236}">
                <a16:creationId xmlns:a16="http://schemas.microsoft.com/office/drawing/2014/main" id="{215B4F5C-F4C2-74D6-7727-B7AF04202EAD}"/>
              </a:ext>
            </a:extLst>
          </p:cNvPr>
          <p:cNvSpPr>
            <a:spLocks noGrp="1"/>
          </p:cNvSpPr>
          <p:nvPr>
            <p:ph type="sldNum" sz="quarter" idx="12"/>
          </p:nvPr>
        </p:nvSpPr>
        <p:spPr/>
        <p:txBody>
          <a:bodyPr/>
          <a:lstStyle/>
          <a:p>
            <a:fld id="{5E0A8A70-F9DA-4E58-8393-280575BE2513}" type="slidenum">
              <a:rPr lang="da-DK" smtClean="0"/>
              <a:t>‹nr.›</a:t>
            </a:fld>
            <a:endParaRPr lang="da-DK"/>
          </a:p>
        </p:txBody>
      </p:sp>
    </p:spTree>
    <p:extLst>
      <p:ext uri="{BB962C8B-B14F-4D97-AF65-F5344CB8AC3E}">
        <p14:creationId xmlns:p14="http://schemas.microsoft.com/office/powerpoint/2010/main" val="290803235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fsnitsoversk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4F40D12-C170-D65A-5F49-5FB3A8E0603A}"/>
              </a:ext>
            </a:extLst>
          </p:cNvPr>
          <p:cNvSpPr>
            <a:spLocks noGrp="1"/>
          </p:cNvSpPr>
          <p:nvPr>
            <p:ph type="title"/>
          </p:nvPr>
        </p:nvSpPr>
        <p:spPr>
          <a:xfrm>
            <a:off x="831850" y="1709738"/>
            <a:ext cx="10515600" cy="2852737"/>
          </a:xfrm>
        </p:spPr>
        <p:txBody>
          <a:bodyPr anchor="b"/>
          <a:lstStyle>
            <a:lvl1pPr>
              <a:defRPr sz="6000"/>
            </a:lvl1pPr>
          </a:lstStyle>
          <a:p>
            <a:r>
              <a:rPr lang="da-DK"/>
              <a:t>Klik for at redigere titeltypografien i masteren</a:t>
            </a:r>
          </a:p>
        </p:txBody>
      </p:sp>
      <p:sp>
        <p:nvSpPr>
          <p:cNvPr id="3" name="Pladsholder til tekst 2">
            <a:extLst>
              <a:ext uri="{FF2B5EF4-FFF2-40B4-BE49-F238E27FC236}">
                <a16:creationId xmlns:a16="http://schemas.microsoft.com/office/drawing/2014/main" id="{6E5F3A29-DB04-84A6-31E3-CB1529C3FE8E}"/>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da-DK"/>
              <a:t>Klik for at redigere teksttypografierne i masteren</a:t>
            </a:r>
          </a:p>
        </p:txBody>
      </p:sp>
      <p:sp>
        <p:nvSpPr>
          <p:cNvPr id="4" name="Pladsholder til dato 3">
            <a:extLst>
              <a:ext uri="{FF2B5EF4-FFF2-40B4-BE49-F238E27FC236}">
                <a16:creationId xmlns:a16="http://schemas.microsoft.com/office/drawing/2014/main" id="{E380F1B5-D351-D61D-1EFE-CF7B1FD00B00}"/>
              </a:ext>
            </a:extLst>
          </p:cNvPr>
          <p:cNvSpPr>
            <a:spLocks noGrp="1"/>
          </p:cNvSpPr>
          <p:nvPr>
            <p:ph type="dt" sz="half" idx="10"/>
          </p:nvPr>
        </p:nvSpPr>
        <p:spPr/>
        <p:txBody>
          <a:bodyPr/>
          <a:lstStyle/>
          <a:p>
            <a:fld id="{BC678152-8155-4F52-95D3-06355E4019EA}" type="datetimeFigureOut">
              <a:rPr lang="da-DK" smtClean="0"/>
              <a:t>25-04-2024</a:t>
            </a:fld>
            <a:endParaRPr lang="da-DK"/>
          </a:p>
        </p:txBody>
      </p:sp>
      <p:sp>
        <p:nvSpPr>
          <p:cNvPr id="5" name="Pladsholder til sidefod 4">
            <a:extLst>
              <a:ext uri="{FF2B5EF4-FFF2-40B4-BE49-F238E27FC236}">
                <a16:creationId xmlns:a16="http://schemas.microsoft.com/office/drawing/2014/main" id="{BFED5A5B-9CA0-66C5-7C7E-540DF268E458}"/>
              </a:ext>
            </a:extLst>
          </p:cNvPr>
          <p:cNvSpPr>
            <a:spLocks noGrp="1"/>
          </p:cNvSpPr>
          <p:nvPr>
            <p:ph type="ftr" sz="quarter" idx="11"/>
          </p:nvPr>
        </p:nvSpPr>
        <p:spPr/>
        <p:txBody>
          <a:bodyPr/>
          <a:lstStyle/>
          <a:p>
            <a:endParaRPr lang="da-DK"/>
          </a:p>
        </p:txBody>
      </p:sp>
      <p:sp>
        <p:nvSpPr>
          <p:cNvPr id="6" name="Pladsholder til slidenummer 5">
            <a:extLst>
              <a:ext uri="{FF2B5EF4-FFF2-40B4-BE49-F238E27FC236}">
                <a16:creationId xmlns:a16="http://schemas.microsoft.com/office/drawing/2014/main" id="{449F3E5B-9F64-52F0-9091-235894854BFD}"/>
              </a:ext>
            </a:extLst>
          </p:cNvPr>
          <p:cNvSpPr>
            <a:spLocks noGrp="1"/>
          </p:cNvSpPr>
          <p:nvPr>
            <p:ph type="sldNum" sz="quarter" idx="12"/>
          </p:nvPr>
        </p:nvSpPr>
        <p:spPr/>
        <p:txBody>
          <a:bodyPr/>
          <a:lstStyle/>
          <a:p>
            <a:fld id="{5E0A8A70-F9DA-4E58-8393-280575BE2513}" type="slidenum">
              <a:rPr lang="da-DK" smtClean="0"/>
              <a:t>‹nr.›</a:t>
            </a:fld>
            <a:endParaRPr lang="da-DK"/>
          </a:p>
        </p:txBody>
      </p:sp>
    </p:spTree>
    <p:extLst>
      <p:ext uri="{BB962C8B-B14F-4D97-AF65-F5344CB8AC3E}">
        <p14:creationId xmlns:p14="http://schemas.microsoft.com/office/powerpoint/2010/main" val="384828763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o indholdsobjekter">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7567BD8-26D9-DBD9-D762-E509A2CF07F6}"/>
              </a:ext>
            </a:extLst>
          </p:cNvPr>
          <p:cNvSpPr>
            <a:spLocks noGrp="1"/>
          </p:cNvSpPr>
          <p:nvPr>
            <p:ph type="title"/>
          </p:nvPr>
        </p:nvSpPr>
        <p:spPr/>
        <p:txBody>
          <a:bodyPr/>
          <a:lstStyle/>
          <a:p>
            <a:r>
              <a:rPr lang="da-DK"/>
              <a:t>Klik for at redigere titeltypografien i masteren</a:t>
            </a:r>
          </a:p>
        </p:txBody>
      </p:sp>
      <p:sp>
        <p:nvSpPr>
          <p:cNvPr id="3" name="Pladsholder til indhold 2">
            <a:extLst>
              <a:ext uri="{FF2B5EF4-FFF2-40B4-BE49-F238E27FC236}">
                <a16:creationId xmlns:a16="http://schemas.microsoft.com/office/drawing/2014/main" id="{C890029F-134E-137D-ADD8-A5D6EAC63051}"/>
              </a:ext>
            </a:extLst>
          </p:cNvPr>
          <p:cNvSpPr>
            <a:spLocks noGrp="1"/>
          </p:cNvSpPr>
          <p:nvPr>
            <p:ph sz="half" idx="1"/>
          </p:nvPr>
        </p:nvSpPr>
        <p:spPr>
          <a:xfrm>
            <a:off x="838200" y="1825625"/>
            <a:ext cx="5181600" cy="4351338"/>
          </a:xfrm>
        </p:spPr>
        <p:txBody>
          <a:body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4" name="Pladsholder til indhold 3">
            <a:extLst>
              <a:ext uri="{FF2B5EF4-FFF2-40B4-BE49-F238E27FC236}">
                <a16:creationId xmlns:a16="http://schemas.microsoft.com/office/drawing/2014/main" id="{7CD34364-28ED-3B94-AFA6-056D847CE996}"/>
              </a:ext>
            </a:extLst>
          </p:cNvPr>
          <p:cNvSpPr>
            <a:spLocks noGrp="1"/>
          </p:cNvSpPr>
          <p:nvPr>
            <p:ph sz="half" idx="2"/>
          </p:nvPr>
        </p:nvSpPr>
        <p:spPr>
          <a:xfrm>
            <a:off x="6172200" y="1825625"/>
            <a:ext cx="5181600" cy="4351338"/>
          </a:xfrm>
        </p:spPr>
        <p:txBody>
          <a:body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5" name="Pladsholder til dato 4">
            <a:extLst>
              <a:ext uri="{FF2B5EF4-FFF2-40B4-BE49-F238E27FC236}">
                <a16:creationId xmlns:a16="http://schemas.microsoft.com/office/drawing/2014/main" id="{8FA6025D-B11B-A9F3-9E4F-7B537A4D6A77}"/>
              </a:ext>
            </a:extLst>
          </p:cNvPr>
          <p:cNvSpPr>
            <a:spLocks noGrp="1"/>
          </p:cNvSpPr>
          <p:nvPr>
            <p:ph type="dt" sz="half" idx="10"/>
          </p:nvPr>
        </p:nvSpPr>
        <p:spPr/>
        <p:txBody>
          <a:bodyPr/>
          <a:lstStyle/>
          <a:p>
            <a:fld id="{BC678152-8155-4F52-95D3-06355E4019EA}" type="datetimeFigureOut">
              <a:rPr lang="da-DK" smtClean="0"/>
              <a:t>25-04-2024</a:t>
            </a:fld>
            <a:endParaRPr lang="da-DK"/>
          </a:p>
        </p:txBody>
      </p:sp>
      <p:sp>
        <p:nvSpPr>
          <p:cNvPr id="6" name="Pladsholder til sidefod 5">
            <a:extLst>
              <a:ext uri="{FF2B5EF4-FFF2-40B4-BE49-F238E27FC236}">
                <a16:creationId xmlns:a16="http://schemas.microsoft.com/office/drawing/2014/main" id="{B9F3675B-767F-2C0C-4934-E420C803F9FD}"/>
              </a:ext>
            </a:extLst>
          </p:cNvPr>
          <p:cNvSpPr>
            <a:spLocks noGrp="1"/>
          </p:cNvSpPr>
          <p:nvPr>
            <p:ph type="ftr" sz="quarter" idx="11"/>
          </p:nvPr>
        </p:nvSpPr>
        <p:spPr/>
        <p:txBody>
          <a:bodyPr/>
          <a:lstStyle/>
          <a:p>
            <a:endParaRPr lang="da-DK"/>
          </a:p>
        </p:txBody>
      </p:sp>
      <p:sp>
        <p:nvSpPr>
          <p:cNvPr id="7" name="Pladsholder til slidenummer 6">
            <a:extLst>
              <a:ext uri="{FF2B5EF4-FFF2-40B4-BE49-F238E27FC236}">
                <a16:creationId xmlns:a16="http://schemas.microsoft.com/office/drawing/2014/main" id="{A5FE2146-847E-C5B9-6E89-7BEFA94E12C1}"/>
              </a:ext>
            </a:extLst>
          </p:cNvPr>
          <p:cNvSpPr>
            <a:spLocks noGrp="1"/>
          </p:cNvSpPr>
          <p:nvPr>
            <p:ph type="sldNum" sz="quarter" idx="12"/>
          </p:nvPr>
        </p:nvSpPr>
        <p:spPr/>
        <p:txBody>
          <a:bodyPr/>
          <a:lstStyle/>
          <a:p>
            <a:fld id="{5E0A8A70-F9DA-4E58-8393-280575BE2513}" type="slidenum">
              <a:rPr lang="da-DK" smtClean="0"/>
              <a:t>‹nr.›</a:t>
            </a:fld>
            <a:endParaRPr lang="da-DK"/>
          </a:p>
        </p:txBody>
      </p:sp>
    </p:spTree>
    <p:extLst>
      <p:ext uri="{BB962C8B-B14F-4D97-AF65-F5344CB8AC3E}">
        <p14:creationId xmlns:p14="http://schemas.microsoft.com/office/powerpoint/2010/main" val="213921547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Sammenlignin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BD89E09-DCF3-A819-AB07-6B4125D93133}"/>
              </a:ext>
            </a:extLst>
          </p:cNvPr>
          <p:cNvSpPr>
            <a:spLocks noGrp="1"/>
          </p:cNvSpPr>
          <p:nvPr>
            <p:ph type="title"/>
          </p:nvPr>
        </p:nvSpPr>
        <p:spPr>
          <a:xfrm>
            <a:off x="839788" y="365125"/>
            <a:ext cx="10515600" cy="1325563"/>
          </a:xfrm>
        </p:spPr>
        <p:txBody>
          <a:bodyPr/>
          <a:lstStyle/>
          <a:p>
            <a:r>
              <a:rPr lang="da-DK"/>
              <a:t>Klik for at redigere titeltypografien i masteren</a:t>
            </a:r>
          </a:p>
        </p:txBody>
      </p:sp>
      <p:sp>
        <p:nvSpPr>
          <p:cNvPr id="3" name="Pladsholder til tekst 2">
            <a:extLst>
              <a:ext uri="{FF2B5EF4-FFF2-40B4-BE49-F238E27FC236}">
                <a16:creationId xmlns:a16="http://schemas.microsoft.com/office/drawing/2014/main" id="{36AFB888-2006-8BC6-C613-EEFC0D91A9DC}"/>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a-DK"/>
              <a:t>Klik for at redigere teksttypografierne i masteren</a:t>
            </a:r>
          </a:p>
        </p:txBody>
      </p:sp>
      <p:sp>
        <p:nvSpPr>
          <p:cNvPr id="4" name="Pladsholder til indhold 3">
            <a:extLst>
              <a:ext uri="{FF2B5EF4-FFF2-40B4-BE49-F238E27FC236}">
                <a16:creationId xmlns:a16="http://schemas.microsoft.com/office/drawing/2014/main" id="{AF245B9F-5382-F943-4DFE-63166DFCEEA0}"/>
              </a:ext>
            </a:extLst>
          </p:cNvPr>
          <p:cNvSpPr>
            <a:spLocks noGrp="1"/>
          </p:cNvSpPr>
          <p:nvPr>
            <p:ph sz="half" idx="2"/>
          </p:nvPr>
        </p:nvSpPr>
        <p:spPr>
          <a:xfrm>
            <a:off x="839788" y="2505075"/>
            <a:ext cx="5157787" cy="3684588"/>
          </a:xfrm>
        </p:spPr>
        <p:txBody>
          <a:body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5" name="Pladsholder til tekst 4">
            <a:extLst>
              <a:ext uri="{FF2B5EF4-FFF2-40B4-BE49-F238E27FC236}">
                <a16:creationId xmlns:a16="http://schemas.microsoft.com/office/drawing/2014/main" id="{457D050D-2D44-BBB7-BB07-2320B2A417B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a-DK"/>
              <a:t>Klik for at redigere teksttypografierne i masteren</a:t>
            </a:r>
          </a:p>
        </p:txBody>
      </p:sp>
      <p:sp>
        <p:nvSpPr>
          <p:cNvPr id="6" name="Pladsholder til indhold 5">
            <a:extLst>
              <a:ext uri="{FF2B5EF4-FFF2-40B4-BE49-F238E27FC236}">
                <a16:creationId xmlns:a16="http://schemas.microsoft.com/office/drawing/2014/main" id="{66AE62A8-5052-E5E1-8949-78770A73584A}"/>
              </a:ext>
            </a:extLst>
          </p:cNvPr>
          <p:cNvSpPr>
            <a:spLocks noGrp="1"/>
          </p:cNvSpPr>
          <p:nvPr>
            <p:ph sz="quarter" idx="4"/>
          </p:nvPr>
        </p:nvSpPr>
        <p:spPr>
          <a:xfrm>
            <a:off x="6172200" y="2505075"/>
            <a:ext cx="5183188" cy="3684588"/>
          </a:xfrm>
        </p:spPr>
        <p:txBody>
          <a:body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7" name="Pladsholder til dato 6">
            <a:extLst>
              <a:ext uri="{FF2B5EF4-FFF2-40B4-BE49-F238E27FC236}">
                <a16:creationId xmlns:a16="http://schemas.microsoft.com/office/drawing/2014/main" id="{B9F30350-A499-CA57-BE0C-82CD0E970FA2}"/>
              </a:ext>
            </a:extLst>
          </p:cNvPr>
          <p:cNvSpPr>
            <a:spLocks noGrp="1"/>
          </p:cNvSpPr>
          <p:nvPr>
            <p:ph type="dt" sz="half" idx="10"/>
          </p:nvPr>
        </p:nvSpPr>
        <p:spPr/>
        <p:txBody>
          <a:bodyPr/>
          <a:lstStyle/>
          <a:p>
            <a:fld id="{BC678152-8155-4F52-95D3-06355E4019EA}" type="datetimeFigureOut">
              <a:rPr lang="da-DK" smtClean="0"/>
              <a:t>25-04-2024</a:t>
            </a:fld>
            <a:endParaRPr lang="da-DK"/>
          </a:p>
        </p:txBody>
      </p:sp>
      <p:sp>
        <p:nvSpPr>
          <p:cNvPr id="8" name="Pladsholder til sidefod 7">
            <a:extLst>
              <a:ext uri="{FF2B5EF4-FFF2-40B4-BE49-F238E27FC236}">
                <a16:creationId xmlns:a16="http://schemas.microsoft.com/office/drawing/2014/main" id="{0E8CE2EF-5127-FFBD-ADEB-ACF89B2BAA0B}"/>
              </a:ext>
            </a:extLst>
          </p:cNvPr>
          <p:cNvSpPr>
            <a:spLocks noGrp="1"/>
          </p:cNvSpPr>
          <p:nvPr>
            <p:ph type="ftr" sz="quarter" idx="11"/>
          </p:nvPr>
        </p:nvSpPr>
        <p:spPr/>
        <p:txBody>
          <a:bodyPr/>
          <a:lstStyle/>
          <a:p>
            <a:endParaRPr lang="da-DK"/>
          </a:p>
        </p:txBody>
      </p:sp>
      <p:sp>
        <p:nvSpPr>
          <p:cNvPr id="9" name="Pladsholder til slidenummer 8">
            <a:extLst>
              <a:ext uri="{FF2B5EF4-FFF2-40B4-BE49-F238E27FC236}">
                <a16:creationId xmlns:a16="http://schemas.microsoft.com/office/drawing/2014/main" id="{0DD63397-EFFB-1BE8-27A4-1BC51115DA92}"/>
              </a:ext>
            </a:extLst>
          </p:cNvPr>
          <p:cNvSpPr>
            <a:spLocks noGrp="1"/>
          </p:cNvSpPr>
          <p:nvPr>
            <p:ph type="sldNum" sz="quarter" idx="12"/>
          </p:nvPr>
        </p:nvSpPr>
        <p:spPr/>
        <p:txBody>
          <a:bodyPr/>
          <a:lstStyle/>
          <a:p>
            <a:fld id="{5E0A8A70-F9DA-4E58-8393-280575BE2513}" type="slidenum">
              <a:rPr lang="da-DK" smtClean="0"/>
              <a:t>‹nr.›</a:t>
            </a:fld>
            <a:endParaRPr lang="da-DK"/>
          </a:p>
        </p:txBody>
      </p:sp>
    </p:spTree>
    <p:extLst>
      <p:ext uri="{BB962C8B-B14F-4D97-AF65-F5344CB8AC3E}">
        <p14:creationId xmlns:p14="http://schemas.microsoft.com/office/powerpoint/2010/main" val="262498020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Kun tit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4575E22-33DF-4B79-AA7B-81FEA25B2609}"/>
              </a:ext>
            </a:extLst>
          </p:cNvPr>
          <p:cNvSpPr>
            <a:spLocks noGrp="1"/>
          </p:cNvSpPr>
          <p:nvPr>
            <p:ph type="title"/>
          </p:nvPr>
        </p:nvSpPr>
        <p:spPr/>
        <p:txBody>
          <a:bodyPr/>
          <a:lstStyle/>
          <a:p>
            <a:r>
              <a:rPr lang="da-DK"/>
              <a:t>Klik for at redigere titeltypografien i masteren</a:t>
            </a:r>
          </a:p>
        </p:txBody>
      </p:sp>
      <p:sp>
        <p:nvSpPr>
          <p:cNvPr id="3" name="Pladsholder til dato 2">
            <a:extLst>
              <a:ext uri="{FF2B5EF4-FFF2-40B4-BE49-F238E27FC236}">
                <a16:creationId xmlns:a16="http://schemas.microsoft.com/office/drawing/2014/main" id="{8D1F523F-A3B5-FBC2-36B3-D42F6F085B8E}"/>
              </a:ext>
            </a:extLst>
          </p:cNvPr>
          <p:cNvSpPr>
            <a:spLocks noGrp="1"/>
          </p:cNvSpPr>
          <p:nvPr>
            <p:ph type="dt" sz="half" idx="10"/>
          </p:nvPr>
        </p:nvSpPr>
        <p:spPr/>
        <p:txBody>
          <a:bodyPr/>
          <a:lstStyle/>
          <a:p>
            <a:fld id="{BC678152-8155-4F52-95D3-06355E4019EA}" type="datetimeFigureOut">
              <a:rPr lang="da-DK" smtClean="0"/>
              <a:t>25-04-2024</a:t>
            </a:fld>
            <a:endParaRPr lang="da-DK"/>
          </a:p>
        </p:txBody>
      </p:sp>
      <p:sp>
        <p:nvSpPr>
          <p:cNvPr id="4" name="Pladsholder til sidefod 3">
            <a:extLst>
              <a:ext uri="{FF2B5EF4-FFF2-40B4-BE49-F238E27FC236}">
                <a16:creationId xmlns:a16="http://schemas.microsoft.com/office/drawing/2014/main" id="{82DBFA8C-5F4B-6D70-52E1-24E5F44B62D6}"/>
              </a:ext>
            </a:extLst>
          </p:cNvPr>
          <p:cNvSpPr>
            <a:spLocks noGrp="1"/>
          </p:cNvSpPr>
          <p:nvPr>
            <p:ph type="ftr" sz="quarter" idx="11"/>
          </p:nvPr>
        </p:nvSpPr>
        <p:spPr/>
        <p:txBody>
          <a:bodyPr/>
          <a:lstStyle/>
          <a:p>
            <a:endParaRPr lang="da-DK"/>
          </a:p>
        </p:txBody>
      </p:sp>
      <p:sp>
        <p:nvSpPr>
          <p:cNvPr id="5" name="Pladsholder til slidenummer 4">
            <a:extLst>
              <a:ext uri="{FF2B5EF4-FFF2-40B4-BE49-F238E27FC236}">
                <a16:creationId xmlns:a16="http://schemas.microsoft.com/office/drawing/2014/main" id="{0DBC992E-A88D-8E57-20F6-CC5A26FD580B}"/>
              </a:ext>
            </a:extLst>
          </p:cNvPr>
          <p:cNvSpPr>
            <a:spLocks noGrp="1"/>
          </p:cNvSpPr>
          <p:nvPr>
            <p:ph type="sldNum" sz="quarter" idx="12"/>
          </p:nvPr>
        </p:nvSpPr>
        <p:spPr/>
        <p:txBody>
          <a:bodyPr/>
          <a:lstStyle/>
          <a:p>
            <a:fld id="{5E0A8A70-F9DA-4E58-8393-280575BE2513}" type="slidenum">
              <a:rPr lang="da-DK" smtClean="0"/>
              <a:t>‹nr.›</a:t>
            </a:fld>
            <a:endParaRPr lang="da-DK"/>
          </a:p>
        </p:txBody>
      </p:sp>
    </p:spTree>
    <p:extLst>
      <p:ext uri="{BB962C8B-B14F-4D97-AF65-F5344CB8AC3E}">
        <p14:creationId xmlns:p14="http://schemas.microsoft.com/office/powerpoint/2010/main" val="193995953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Pladsholder til dato 1">
            <a:extLst>
              <a:ext uri="{FF2B5EF4-FFF2-40B4-BE49-F238E27FC236}">
                <a16:creationId xmlns:a16="http://schemas.microsoft.com/office/drawing/2014/main" id="{005FE005-A92B-497A-D37E-6B10C286D02C}"/>
              </a:ext>
            </a:extLst>
          </p:cNvPr>
          <p:cNvSpPr>
            <a:spLocks noGrp="1"/>
          </p:cNvSpPr>
          <p:nvPr>
            <p:ph type="dt" sz="half" idx="10"/>
          </p:nvPr>
        </p:nvSpPr>
        <p:spPr/>
        <p:txBody>
          <a:bodyPr/>
          <a:lstStyle/>
          <a:p>
            <a:fld id="{BC678152-8155-4F52-95D3-06355E4019EA}" type="datetimeFigureOut">
              <a:rPr lang="da-DK" smtClean="0"/>
              <a:t>25-04-2024</a:t>
            </a:fld>
            <a:endParaRPr lang="da-DK"/>
          </a:p>
        </p:txBody>
      </p:sp>
      <p:sp>
        <p:nvSpPr>
          <p:cNvPr id="3" name="Pladsholder til sidefod 2">
            <a:extLst>
              <a:ext uri="{FF2B5EF4-FFF2-40B4-BE49-F238E27FC236}">
                <a16:creationId xmlns:a16="http://schemas.microsoft.com/office/drawing/2014/main" id="{BC898776-3ACE-7E3D-B521-8ADB23692259}"/>
              </a:ext>
            </a:extLst>
          </p:cNvPr>
          <p:cNvSpPr>
            <a:spLocks noGrp="1"/>
          </p:cNvSpPr>
          <p:nvPr>
            <p:ph type="ftr" sz="quarter" idx="11"/>
          </p:nvPr>
        </p:nvSpPr>
        <p:spPr/>
        <p:txBody>
          <a:bodyPr/>
          <a:lstStyle/>
          <a:p>
            <a:endParaRPr lang="da-DK"/>
          </a:p>
        </p:txBody>
      </p:sp>
      <p:sp>
        <p:nvSpPr>
          <p:cNvPr id="4" name="Pladsholder til slidenummer 3">
            <a:extLst>
              <a:ext uri="{FF2B5EF4-FFF2-40B4-BE49-F238E27FC236}">
                <a16:creationId xmlns:a16="http://schemas.microsoft.com/office/drawing/2014/main" id="{25463589-619B-53D1-C9A8-69A289CC3154}"/>
              </a:ext>
            </a:extLst>
          </p:cNvPr>
          <p:cNvSpPr>
            <a:spLocks noGrp="1"/>
          </p:cNvSpPr>
          <p:nvPr>
            <p:ph type="sldNum" sz="quarter" idx="12"/>
          </p:nvPr>
        </p:nvSpPr>
        <p:spPr/>
        <p:txBody>
          <a:bodyPr/>
          <a:lstStyle/>
          <a:p>
            <a:fld id="{5E0A8A70-F9DA-4E58-8393-280575BE2513}" type="slidenum">
              <a:rPr lang="da-DK" smtClean="0"/>
              <a:t>‹nr.›</a:t>
            </a:fld>
            <a:endParaRPr lang="da-DK"/>
          </a:p>
        </p:txBody>
      </p:sp>
    </p:spTree>
    <p:extLst>
      <p:ext uri="{BB962C8B-B14F-4D97-AF65-F5344CB8AC3E}">
        <p14:creationId xmlns:p14="http://schemas.microsoft.com/office/powerpoint/2010/main" val="429356856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dhold med billedteks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C530093-C9B5-F627-6691-4AAB67B40018}"/>
              </a:ext>
            </a:extLst>
          </p:cNvPr>
          <p:cNvSpPr>
            <a:spLocks noGrp="1"/>
          </p:cNvSpPr>
          <p:nvPr>
            <p:ph type="title"/>
          </p:nvPr>
        </p:nvSpPr>
        <p:spPr>
          <a:xfrm>
            <a:off x="839788" y="457200"/>
            <a:ext cx="3932237" cy="1600200"/>
          </a:xfrm>
        </p:spPr>
        <p:txBody>
          <a:bodyPr anchor="b"/>
          <a:lstStyle>
            <a:lvl1pPr>
              <a:defRPr sz="3200"/>
            </a:lvl1pPr>
          </a:lstStyle>
          <a:p>
            <a:r>
              <a:rPr lang="da-DK"/>
              <a:t>Klik for at redigere titeltypografien i masteren</a:t>
            </a:r>
          </a:p>
        </p:txBody>
      </p:sp>
      <p:sp>
        <p:nvSpPr>
          <p:cNvPr id="3" name="Pladsholder til indhold 2">
            <a:extLst>
              <a:ext uri="{FF2B5EF4-FFF2-40B4-BE49-F238E27FC236}">
                <a16:creationId xmlns:a16="http://schemas.microsoft.com/office/drawing/2014/main" id="{4DB15F58-E977-A8A9-1247-9C8A770BCAE6}"/>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4" name="Pladsholder til tekst 3">
            <a:extLst>
              <a:ext uri="{FF2B5EF4-FFF2-40B4-BE49-F238E27FC236}">
                <a16:creationId xmlns:a16="http://schemas.microsoft.com/office/drawing/2014/main" id="{0E22747E-F8C3-C4DC-F8D4-B4CF5678D16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a-DK"/>
              <a:t>Klik for at redigere teksttypografierne i masteren</a:t>
            </a:r>
          </a:p>
        </p:txBody>
      </p:sp>
      <p:sp>
        <p:nvSpPr>
          <p:cNvPr id="5" name="Pladsholder til dato 4">
            <a:extLst>
              <a:ext uri="{FF2B5EF4-FFF2-40B4-BE49-F238E27FC236}">
                <a16:creationId xmlns:a16="http://schemas.microsoft.com/office/drawing/2014/main" id="{ACA1BDAA-C9CA-922A-325D-40241BA0117E}"/>
              </a:ext>
            </a:extLst>
          </p:cNvPr>
          <p:cNvSpPr>
            <a:spLocks noGrp="1"/>
          </p:cNvSpPr>
          <p:nvPr>
            <p:ph type="dt" sz="half" idx="10"/>
          </p:nvPr>
        </p:nvSpPr>
        <p:spPr/>
        <p:txBody>
          <a:bodyPr/>
          <a:lstStyle/>
          <a:p>
            <a:fld id="{BC678152-8155-4F52-95D3-06355E4019EA}" type="datetimeFigureOut">
              <a:rPr lang="da-DK" smtClean="0"/>
              <a:t>25-04-2024</a:t>
            </a:fld>
            <a:endParaRPr lang="da-DK"/>
          </a:p>
        </p:txBody>
      </p:sp>
      <p:sp>
        <p:nvSpPr>
          <p:cNvPr id="6" name="Pladsholder til sidefod 5">
            <a:extLst>
              <a:ext uri="{FF2B5EF4-FFF2-40B4-BE49-F238E27FC236}">
                <a16:creationId xmlns:a16="http://schemas.microsoft.com/office/drawing/2014/main" id="{E4CC416C-6CFD-31A4-82F3-57A3DFA2AC40}"/>
              </a:ext>
            </a:extLst>
          </p:cNvPr>
          <p:cNvSpPr>
            <a:spLocks noGrp="1"/>
          </p:cNvSpPr>
          <p:nvPr>
            <p:ph type="ftr" sz="quarter" idx="11"/>
          </p:nvPr>
        </p:nvSpPr>
        <p:spPr/>
        <p:txBody>
          <a:bodyPr/>
          <a:lstStyle/>
          <a:p>
            <a:endParaRPr lang="da-DK"/>
          </a:p>
        </p:txBody>
      </p:sp>
      <p:sp>
        <p:nvSpPr>
          <p:cNvPr id="7" name="Pladsholder til slidenummer 6">
            <a:extLst>
              <a:ext uri="{FF2B5EF4-FFF2-40B4-BE49-F238E27FC236}">
                <a16:creationId xmlns:a16="http://schemas.microsoft.com/office/drawing/2014/main" id="{F9154B80-87FE-A825-CCF2-18C872A013D1}"/>
              </a:ext>
            </a:extLst>
          </p:cNvPr>
          <p:cNvSpPr>
            <a:spLocks noGrp="1"/>
          </p:cNvSpPr>
          <p:nvPr>
            <p:ph type="sldNum" sz="quarter" idx="12"/>
          </p:nvPr>
        </p:nvSpPr>
        <p:spPr/>
        <p:txBody>
          <a:bodyPr/>
          <a:lstStyle/>
          <a:p>
            <a:fld id="{5E0A8A70-F9DA-4E58-8393-280575BE2513}" type="slidenum">
              <a:rPr lang="da-DK" smtClean="0"/>
              <a:t>‹nr.›</a:t>
            </a:fld>
            <a:endParaRPr lang="da-DK"/>
          </a:p>
        </p:txBody>
      </p:sp>
    </p:spTree>
    <p:extLst>
      <p:ext uri="{BB962C8B-B14F-4D97-AF65-F5344CB8AC3E}">
        <p14:creationId xmlns:p14="http://schemas.microsoft.com/office/powerpoint/2010/main" val="370375390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lede med billedteks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813126F-CEA8-BC46-82D9-99AE3B075370}"/>
              </a:ext>
            </a:extLst>
          </p:cNvPr>
          <p:cNvSpPr>
            <a:spLocks noGrp="1"/>
          </p:cNvSpPr>
          <p:nvPr>
            <p:ph type="title"/>
          </p:nvPr>
        </p:nvSpPr>
        <p:spPr>
          <a:xfrm>
            <a:off x="839788" y="457200"/>
            <a:ext cx="3932237" cy="1600200"/>
          </a:xfrm>
        </p:spPr>
        <p:txBody>
          <a:bodyPr anchor="b"/>
          <a:lstStyle>
            <a:lvl1pPr>
              <a:defRPr sz="3200"/>
            </a:lvl1pPr>
          </a:lstStyle>
          <a:p>
            <a:r>
              <a:rPr lang="da-DK"/>
              <a:t>Klik for at redigere titeltypografien i masteren</a:t>
            </a:r>
          </a:p>
        </p:txBody>
      </p:sp>
      <p:sp>
        <p:nvSpPr>
          <p:cNvPr id="3" name="Pladsholder til billede 2">
            <a:extLst>
              <a:ext uri="{FF2B5EF4-FFF2-40B4-BE49-F238E27FC236}">
                <a16:creationId xmlns:a16="http://schemas.microsoft.com/office/drawing/2014/main" id="{F0315D4A-73DB-F81E-92E7-6D09C9000957}"/>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a-DK"/>
          </a:p>
        </p:txBody>
      </p:sp>
      <p:sp>
        <p:nvSpPr>
          <p:cNvPr id="4" name="Pladsholder til tekst 3">
            <a:extLst>
              <a:ext uri="{FF2B5EF4-FFF2-40B4-BE49-F238E27FC236}">
                <a16:creationId xmlns:a16="http://schemas.microsoft.com/office/drawing/2014/main" id="{F5D8FBEE-9C49-9FE7-368D-B3164F86B80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a-DK"/>
              <a:t>Klik for at redigere teksttypografierne i masteren</a:t>
            </a:r>
          </a:p>
        </p:txBody>
      </p:sp>
      <p:sp>
        <p:nvSpPr>
          <p:cNvPr id="5" name="Pladsholder til dato 4">
            <a:extLst>
              <a:ext uri="{FF2B5EF4-FFF2-40B4-BE49-F238E27FC236}">
                <a16:creationId xmlns:a16="http://schemas.microsoft.com/office/drawing/2014/main" id="{565C5B91-E05D-08B6-A038-53FA6DE33376}"/>
              </a:ext>
            </a:extLst>
          </p:cNvPr>
          <p:cNvSpPr>
            <a:spLocks noGrp="1"/>
          </p:cNvSpPr>
          <p:nvPr>
            <p:ph type="dt" sz="half" idx="10"/>
          </p:nvPr>
        </p:nvSpPr>
        <p:spPr/>
        <p:txBody>
          <a:bodyPr/>
          <a:lstStyle/>
          <a:p>
            <a:fld id="{BC678152-8155-4F52-95D3-06355E4019EA}" type="datetimeFigureOut">
              <a:rPr lang="da-DK" smtClean="0"/>
              <a:t>25-04-2024</a:t>
            </a:fld>
            <a:endParaRPr lang="da-DK"/>
          </a:p>
        </p:txBody>
      </p:sp>
      <p:sp>
        <p:nvSpPr>
          <p:cNvPr id="6" name="Pladsholder til sidefod 5">
            <a:extLst>
              <a:ext uri="{FF2B5EF4-FFF2-40B4-BE49-F238E27FC236}">
                <a16:creationId xmlns:a16="http://schemas.microsoft.com/office/drawing/2014/main" id="{89083FFA-71D3-FBD4-0272-9268673128F1}"/>
              </a:ext>
            </a:extLst>
          </p:cNvPr>
          <p:cNvSpPr>
            <a:spLocks noGrp="1"/>
          </p:cNvSpPr>
          <p:nvPr>
            <p:ph type="ftr" sz="quarter" idx="11"/>
          </p:nvPr>
        </p:nvSpPr>
        <p:spPr/>
        <p:txBody>
          <a:bodyPr/>
          <a:lstStyle/>
          <a:p>
            <a:endParaRPr lang="da-DK"/>
          </a:p>
        </p:txBody>
      </p:sp>
      <p:sp>
        <p:nvSpPr>
          <p:cNvPr id="7" name="Pladsholder til slidenummer 6">
            <a:extLst>
              <a:ext uri="{FF2B5EF4-FFF2-40B4-BE49-F238E27FC236}">
                <a16:creationId xmlns:a16="http://schemas.microsoft.com/office/drawing/2014/main" id="{3FF94F61-912B-3C03-C29B-0904159C28B8}"/>
              </a:ext>
            </a:extLst>
          </p:cNvPr>
          <p:cNvSpPr>
            <a:spLocks noGrp="1"/>
          </p:cNvSpPr>
          <p:nvPr>
            <p:ph type="sldNum" sz="quarter" idx="12"/>
          </p:nvPr>
        </p:nvSpPr>
        <p:spPr/>
        <p:txBody>
          <a:bodyPr/>
          <a:lstStyle/>
          <a:p>
            <a:fld id="{5E0A8A70-F9DA-4E58-8393-280575BE2513}" type="slidenum">
              <a:rPr lang="da-DK" smtClean="0"/>
              <a:t>‹nr.›</a:t>
            </a:fld>
            <a:endParaRPr lang="da-DK"/>
          </a:p>
        </p:txBody>
      </p:sp>
    </p:spTree>
    <p:extLst>
      <p:ext uri="{BB962C8B-B14F-4D97-AF65-F5344CB8AC3E}">
        <p14:creationId xmlns:p14="http://schemas.microsoft.com/office/powerpoint/2010/main" val="179784679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dsholder til titel 1">
            <a:extLst>
              <a:ext uri="{FF2B5EF4-FFF2-40B4-BE49-F238E27FC236}">
                <a16:creationId xmlns:a16="http://schemas.microsoft.com/office/drawing/2014/main" id="{C493D981-AB6C-3144-96D1-863BA15EDD1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da-DK"/>
              <a:t>Klik for at redigere titeltypografien i masteren</a:t>
            </a:r>
          </a:p>
        </p:txBody>
      </p:sp>
      <p:sp>
        <p:nvSpPr>
          <p:cNvPr id="3" name="Pladsholder til tekst 2">
            <a:extLst>
              <a:ext uri="{FF2B5EF4-FFF2-40B4-BE49-F238E27FC236}">
                <a16:creationId xmlns:a16="http://schemas.microsoft.com/office/drawing/2014/main" id="{E64619A4-0D8C-B677-241E-554DF39CC49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4" name="Pladsholder til dato 3">
            <a:extLst>
              <a:ext uri="{FF2B5EF4-FFF2-40B4-BE49-F238E27FC236}">
                <a16:creationId xmlns:a16="http://schemas.microsoft.com/office/drawing/2014/main" id="{BFCBB42E-79AB-12BC-0853-84A689481FD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C678152-8155-4F52-95D3-06355E4019EA}" type="datetimeFigureOut">
              <a:rPr lang="da-DK" smtClean="0"/>
              <a:t>25-04-2024</a:t>
            </a:fld>
            <a:endParaRPr lang="da-DK"/>
          </a:p>
        </p:txBody>
      </p:sp>
      <p:sp>
        <p:nvSpPr>
          <p:cNvPr id="5" name="Pladsholder til sidefod 4">
            <a:extLst>
              <a:ext uri="{FF2B5EF4-FFF2-40B4-BE49-F238E27FC236}">
                <a16:creationId xmlns:a16="http://schemas.microsoft.com/office/drawing/2014/main" id="{FA51D558-E298-1D40-4447-BB865D77B99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da-DK"/>
          </a:p>
        </p:txBody>
      </p:sp>
      <p:sp>
        <p:nvSpPr>
          <p:cNvPr id="6" name="Pladsholder til slidenummer 5">
            <a:extLst>
              <a:ext uri="{FF2B5EF4-FFF2-40B4-BE49-F238E27FC236}">
                <a16:creationId xmlns:a16="http://schemas.microsoft.com/office/drawing/2014/main" id="{2823D777-DF2A-56F4-7A6C-E556FD776CC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E0A8A70-F9DA-4E58-8393-280575BE2513}" type="slidenum">
              <a:rPr lang="da-DK" smtClean="0"/>
              <a:t>‹nr.›</a:t>
            </a:fld>
            <a:endParaRPr lang="da-DK"/>
          </a:p>
        </p:txBody>
      </p:sp>
    </p:spTree>
    <p:extLst>
      <p:ext uri="{BB962C8B-B14F-4D97-AF65-F5344CB8AC3E}">
        <p14:creationId xmlns:p14="http://schemas.microsoft.com/office/powerpoint/2010/main" val="98790059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jpg"/></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9.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5.png"/></Relationships>
</file>

<file path=ppt/slides/_rels/slide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5.png"/><Relationship Id="rId7" Type="http://schemas.openxmlformats.org/officeDocument/2006/relationships/diagramColors" Target="../diagrams/colors1.xml"/><Relationship Id="rId2" Type="http://schemas.openxmlformats.org/officeDocument/2006/relationships/image" Target="../media/image2.jpg"/><Relationship Id="rId1" Type="http://schemas.openxmlformats.org/officeDocument/2006/relationships/slideLayout" Target="../slideLayouts/slideLayout2.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1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0.png"/><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8" Type="http://schemas.microsoft.com/office/2007/relationships/diagramDrawing" Target="../diagrams/drawing2.xml"/><Relationship Id="rId3" Type="http://schemas.openxmlformats.org/officeDocument/2006/relationships/image" Target="../media/image5.png"/><Relationship Id="rId7" Type="http://schemas.openxmlformats.org/officeDocument/2006/relationships/diagramColors" Target="../diagrams/colors2.xml"/><Relationship Id="rId2" Type="http://schemas.openxmlformats.org/officeDocument/2006/relationships/image" Target="../media/image2.jpg"/><Relationship Id="rId1" Type="http://schemas.openxmlformats.org/officeDocument/2006/relationships/slideLayout" Target="../slideLayouts/slideLayout2.xml"/><Relationship Id="rId6" Type="http://schemas.openxmlformats.org/officeDocument/2006/relationships/diagramQuickStyle" Target="../diagrams/quickStyle2.xml"/><Relationship Id="rId5" Type="http://schemas.openxmlformats.org/officeDocument/2006/relationships/diagramLayout" Target="../diagrams/layout2.xml"/><Relationship Id="rId4" Type="http://schemas.openxmlformats.org/officeDocument/2006/relationships/diagramData" Target="../diagrams/data2.xml"/></Relationships>
</file>

<file path=ppt/slides/_rels/slide2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8" Type="http://schemas.microsoft.com/office/2007/relationships/diagramDrawing" Target="../diagrams/drawing3.xml"/><Relationship Id="rId3" Type="http://schemas.openxmlformats.org/officeDocument/2006/relationships/image" Target="../media/image5.png"/><Relationship Id="rId7" Type="http://schemas.openxmlformats.org/officeDocument/2006/relationships/diagramColors" Target="../diagrams/colors3.xml"/><Relationship Id="rId2" Type="http://schemas.openxmlformats.org/officeDocument/2006/relationships/image" Target="../media/image2.jpg"/><Relationship Id="rId1" Type="http://schemas.openxmlformats.org/officeDocument/2006/relationships/slideLayout" Target="../slideLayouts/slideLayout2.xml"/><Relationship Id="rId6" Type="http://schemas.openxmlformats.org/officeDocument/2006/relationships/diagramQuickStyle" Target="../diagrams/quickStyle3.xml"/><Relationship Id="rId5" Type="http://schemas.openxmlformats.org/officeDocument/2006/relationships/diagramLayout" Target="../diagrams/layout3.xml"/><Relationship Id="rId4" Type="http://schemas.openxmlformats.org/officeDocument/2006/relationships/diagramData" Target="../diagrams/data3.xml"/></Relationships>
</file>

<file path=ppt/slides/_rels/slide2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jpg"/><Relationship Id="rId1" Type="http://schemas.openxmlformats.org/officeDocument/2006/relationships/slideLayout" Target="../slideLayouts/slideLayout2.xml"/><Relationship Id="rId5" Type="http://schemas.openxmlformats.org/officeDocument/2006/relationships/image" Target="../media/image11.png"/><Relationship Id="rId4" Type="http://schemas.openxmlformats.org/officeDocument/2006/relationships/hyperlink" Target="https://www.borger.dk/pension-og-efterloen/Foertidspension-oversigt/Foertidspension-nye-regler" TargetMode="External"/></Relationships>
</file>

<file path=ppt/slides/_rels/slide2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2.png"/><Relationship Id="rId1" Type="http://schemas.openxmlformats.org/officeDocument/2006/relationships/slideLayout" Target="../slideLayouts/slideLayout2.xml"/><Relationship Id="rId5" Type="http://schemas.openxmlformats.org/officeDocument/2006/relationships/hyperlink" Target="https://www.borger.dk/pension-og-efterloen/Foertidspension-oversigt/Foertidspension-gamle-regler" TargetMode="External"/><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jpg"/><Relationship Id="rId1" Type="http://schemas.openxmlformats.org/officeDocument/2006/relationships/slideLayout" Target="../slideLayouts/slideLayout2.xml"/><Relationship Id="rId4" Type="http://schemas.openxmlformats.org/officeDocument/2006/relationships/hyperlink" Target="https://star.dk/til-borgere/revalidering-fleksjob-og-ressourceforloebsydelse/beregn-loen-i-fleksjob/" TargetMode="External"/></Relationships>
</file>

<file path=ppt/slides/_rels/slide3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6.png"/><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61" name="Group 51">
            <a:extLst>
              <a:ext uri="{FF2B5EF4-FFF2-40B4-BE49-F238E27FC236}">
                <a16:creationId xmlns:a16="http://schemas.microsoft.com/office/drawing/2014/main" id="{63737881-458F-40AD-B72B-B57D267DC42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 y="-1"/>
            <a:ext cx="4581527" cy="6858002"/>
            <a:chOff x="-2" y="-1"/>
            <a:chExt cx="4581527" cy="6858002"/>
          </a:xfrm>
          <a:effectLst>
            <a:outerShdw blurRad="381000" dist="50800" algn="ctr" rotWithShape="0">
              <a:srgbClr val="000000">
                <a:alpha val="10000"/>
              </a:srgbClr>
            </a:outerShdw>
          </a:effectLst>
        </p:grpSpPr>
        <p:sp>
          <p:nvSpPr>
            <p:cNvPr id="62" name="Freeform: Shape 52">
              <a:extLst>
                <a:ext uri="{FF2B5EF4-FFF2-40B4-BE49-F238E27FC236}">
                  <a16:creationId xmlns:a16="http://schemas.microsoft.com/office/drawing/2014/main" id="{C2967126-346F-41EA-982D-63D8EBB60D1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 y="-1"/>
              <a:ext cx="4572002" cy="6858002"/>
            </a:xfrm>
            <a:custGeom>
              <a:avLst/>
              <a:gdLst>
                <a:gd name="connsiteX0" fmla="*/ 4214994 w 4572002"/>
                <a:gd name="connsiteY0" fmla="*/ 6564620 h 6858002"/>
                <a:gd name="connsiteX1" fmla="*/ 4214994 w 4572002"/>
                <a:gd name="connsiteY1" fmla="*/ 6564621 h 6858002"/>
                <a:gd name="connsiteX2" fmla="*/ 4237474 w 4572002"/>
                <a:gd name="connsiteY2" fmla="*/ 6588626 h 6858002"/>
                <a:gd name="connsiteX3" fmla="*/ 4254096 w 4572002"/>
                <a:gd name="connsiteY3" fmla="*/ 6625225 h 6858002"/>
                <a:gd name="connsiteX4" fmla="*/ 4247001 w 4572002"/>
                <a:gd name="connsiteY4" fmla="*/ 6662540 h 6858002"/>
                <a:gd name="connsiteX5" fmla="*/ 4247000 w 4572002"/>
                <a:gd name="connsiteY5" fmla="*/ 6662541 h 6858002"/>
                <a:gd name="connsiteX6" fmla="*/ 4246999 w 4572002"/>
                <a:gd name="connsiteY6" fmla="*/ 6662544 h 6858002"/>
                <a:gd name="connsiteX7" fmla="*/ 4235550 w 4572002"/>
                <a:gd name="connsiteY7" fmla="*/ 6683027 h 6858002"/>
                <a:gd name="connsiteX8" fmla="*/ 4232403 w 4572002"/>
                <a:gd name="connsiteY8" fmla="*/ 6702976 h 6858002"/>
                <a:gd name="connsiteX9" fmla="*/ 4232403 w 4572002"/>
                <a:gd name="connsiteY9" fmla="*/ 6702977 h 6858002"/>
                <a:gd name="connsiteX10" fmla="*/ 4246238 w 4572002"/>
                <a:gd name="connsiteY10" fmla="*/ 6742553 h 6858002"/>
                <a:gd name="connsiteX11" fmla="*/ 4246239 w 4572002"/>
                <a:gd name="connsiteY11" fmla="*/ 6742555 h 6858002"/>
                <a:gd name="connsiteX12" fmla="*/ 4265716 w 4572002"/>
                <a:gd name="connsiteY12" fmla="*/ 6812062 h 6858002"/>
                <a:gd name="connsiteX13" fmla="*/ 4265717 w 4572002"/>
                <a:gd name="connsiteY13" fmla="*/ 6812064 h 6858002"/>
                <a:gd name="connsiteX14" fmla="*/ 4265717 w 4572002"/>
                <a:gd name="connsiteY14" fmla="*/ 6812063 h 6858002"/>
                <a:gd name="connsiteX15" fmla="*/ 4265716 w 4572002"/>
                <a:gd name="connsiteY15" fmla="*/ 6812062 h 6858002"/>
                <a:gd name="connsiteX16" fmla="*/ 4260942 w 4572002"/>
                <a:gd name="connsiteY16" fmla="*/ 6776800 h 6858002"/>
                <a:gd name="connsiteX17" fmla="*/ 4246239 w 4572002"/>
                <a:gd name="connsiteY17" fmla="*/ 6742555 h 6858002"/>
                <a:gd name="connsiteX18" fmla="*/ 4246238 w 4572002"/>
                <a:gd name="connsiteY18" fmla="*/ 6742552 h 6858002"/>
                <a:gd name="connsiteX19" fmla="*/ 4232403 w 4572002"/>
                <a:gd name="connsiteY19" fmla="*/ 6702976 h 6858002"/>
                <a:gd name="connsiteX20" fmla="*/ 4246999 w 4572002"/>
                <a:gd name="connsiteY20" fmla="*/ 6662544 h 6858002"/>
                <a:gd name="connsiteX21" fmla="*/ 4247000 w 4572002"/>
                <a:gd name="connsiteY21" fmla="*/ 6662542 h 6858002"/>
                <a:gd name="connsiteX22" fmla="*/ 4247001 w 4572002"/>
                <a:gd name="connsiteY22" fmla="*/ 6662540 h 6858002"/>
                <a:gd name="connsiteX23" fmla="*/ 4254084 w 4572002"/>
                <a:gd name="connsiteY23" fmla="*/ 6645552 h 6858002"/>
                <a:gd name="connsiteX24" fmla="*/ 4254096 w 4572002"/>
                <a:gd name="connsiteY24" fmla="*/ 6625225 h 6858002"/>
                <a:gd name="connsiteX25" fmla="*/ 4254096 w 4572002"/>
                <a:gd name="connsiteY25" fmla="*/ 6625224 h 6858002"/>
                <a:gd name="connsiteX26" fmla="*/ 4237474 w 4572002"/>
                <a:gd name="connsiteY26" fmla="*/ 6588625 h 6858002"/>
                <a:gd name="connsiteX27" fmla="*/ 4295315 w 4572002"/>
                <a:gd name="connsiteY27" fmla="*/ 6438981 h 6858002"/>
                <a:gd name="connsiteX28" fmla="*/ 4275385 w 4572002"/>
                <a:gd name="connsiteY28" fmla="*/ 6463840 h 6858002"/>
                <a:gd name="connsiteX29" fmla="*/ 4275382 w 4572002"/>
                <a:gd name="connsiteY29" fmla="*/ 6463849 h 6858002"/>
                <a:gd name="connsiteX30" fmla="*/ 4261587 w 4572002"/>
                <a:gd name="connsiteY30" fmla="*/ 6513012 h 6858002"/>
                <a:gd name="connsiteX31" fmla="*/ 4242781 w 4572002"/>
                <a:gd name="connsiteY31" fmla="*/ 6546194 h 6858002"/>
                <a:gd name="connsiteX32" fmla="*/ 4242781 w 4572002"/>
                <a:gd name="connsiteY32" fmla="*/ 6546195 h 6858002"/>
                <a:gd name="connsiteX33" fmla="*/ 4259120 w 4572002"/>
                <a:gd name="connsiteY33" fmla="*/ 6521804 h 6858002"/>
                <a:gd name="connsiteX34" fmla="*/ 4261587 w 4572002"/>
                <a:gd name="connsiteY34" fmla="*/ 6513012 h 6858002"/>
                <a:gd name="connsiteX35" fmla="*/ 4264398 w 4572002"/>
                <a:gd name="connsiteY35" fmla="*/ 6508052 h 6858002"/>
                <a:gd name="connsiteX36" fmla="*/ 4275382 w 4572002"/>
                <a:gd name="connsiteY36" fmla="*/ 6463849 h 6858002"/>
                <a:gd name="connsiteX37" fmla="*/ 4275385 w 4572002"/>
                <a:gd name="connsiteY37" fmla="*/ 6463841 h 6858002"/>
                <a:gd name="connsiteX38" fmla="*/ 4295315 w 4572002"/>
                <a:gd name="connsiteY38" fmla="*/ 6438981 h 6858002"/>
                <a:gd name="connsiteX39" fmla="*/ 4381289 w 4572002"/>
                <a:gd name="connsiteY39" fmla="*/ 6365204 h 6858002"/>
                <a:gd name="connsiteX40" fmla="*/ 4380008 w 4572002"/>
                <a:gd name="connsiteY40" fmla="*/ 6387910 h 6858002"/>
                <a:gd name="connsiteX41" fmla="*/ 4378243 w 4572002"/>
                <a:gd name="connsiteY41" fmla="*/ 6391549 h 6858002"/>
                <a:gd name="connsiteX42" fmla="*/ 4370589 w 4572002"/>
                <a:gd name="connsiteY42" fmla="*/ 6407332 h 6858002"/>
                <a:gd name="connsiteX43" fmla="*/ 4370589 w 4572002"/>
                <a:gd name="connsiteY43" fmla="*/ 6407333 h 6858002"/>
                <a:gd name="connsiteX44" fmla="*/ 4378243 w 4572002"/>
                <a:gd name="connsiteY44" fmla="*/ 6391549 h 6858002"/>
                <a:gd name="connsiteX45" fmla="*/ 4380008 w 4572002"/>
                <a:gd name="connsiteY45" fmla="*/ 6387910 h 6858002"/>
                <a:gd name="connsiteX46" fmla="*/ 4142220 w 4572002"/>
                <a:gd name="connsiteY46" fmla="*/ 4221391 h 6858002"/>
                <a:gd name="connsiteX47" fmla="*/ 4142220 w 4572002"/>
                <a:gd name="connsiteY47" fmla="*/ 4221392 h 6858002"/>
                <a:gd name="connsiteX48" fmla="*/ 4147936 w 4572002"/>
                <a:gd name="connsiteY48" fmla="*/ 4253015 h 6858002"/>
                <a:gd name="connsiteX49" fmla="*/ 4187752 w 4572002"/>
                <a:gd name="connsiteY49" fmla="*/ 4324646 h 6858002"/>
                <a:gd name="connsiteX50" fmla="*/ 4196706 w 4572002"/>
                <a:gd name="connsiteY50" fmla="*/ 4363891 h 6858002"/>
                <a:gd name="connsiteX51" fmla="*/ 4195944 w 4572002"/>
                <a:gd name="connsiteY51" fmla="*/ 4482004 h 6858002"/>
                <a:gd name="connsiteX52" fmla="*/ 4135934 w 4572002"/>
                <a:gd name="connsiteY52" fmla="*/ 4659174 h 6858002"/>
                <a:gd name="connsiteX53" fmla="*/ 4127932 w 4572002"/>
                <a:gd name="connsiteY53" fmla="*/ 4677655 h 6858002"/>
                <a:gd name="connsiteX54" fmla="*/ 4118025 w 4572002"/>
                <a:gd name="connsiteY54" fmla="*/ 4767764 h 6858002"/>
                <a:gd name="connsiteX55" fmla="*/ 4116716 w 4572002"/>
                <a:gd name="connsiteY55" fmla="*/ 4800483 h 6858002"/>
                <a:gd name="connsiteX56" fmla="*/ 4116716 w 4572002"/>
                <a:gd name="connsiteY56" fmla="*/ 4800484 h 6858002"/>
                <a:gd name="connsiteX57" fmla="*/ 4131552 w 4572002"/>
                <a:gd name="connsiteY57" fmla="*/ 4828917 h 6858002"/>
                <a:gd name="connsiteX58" fmla="*/ 4153733 w 4572002"/>
                <a:gd name="connsiteY58" fmla="*/ 4863343 h 6858002"/>
                <a:gd name="connsiteX59" fmla="*/ 4161262 w 4572002"/>
                <a:gd name="connsiteY59" fmla="*/ 4889275 h 6858002"/>
                <a:gd name="connsiteX60" fmla="*/ 4159557 w 4572002"/>
                <a:gd name="connsiteY60" fmla="*/ 4912168 h 6858002"/>
                <a:gd name="connsiteX61" fmla="*/ 4158155 w 4572002"/>
                <a:gd name="connsiteY61" fmla="*/ 4933804 h 6858002"/>
                <a:gd name="connsiteX62" fmla="*/ 4158155 w 4572002"/>
                <a:gd name="connsiteY62" fmla="*/ 4933805 h 6858002"/>
                <a:gd name="connsiteX63" fmla="*/ 4162914 w 4572002"/>
                <a:gd name="connsiteY63" fmla="*/ 4952673 h 6858002"/>
                <a:gd name="connsiteX64" fmla="*/ 4165707 w 4572002"/>
                <a:gd name="connsiteY64" fmla="*/ 4957454 h 6858002"/>
                <a:gd name="connsiteX65" fmla="*/ 4166985 w 4572002"/>
                <a:gd name="connsiteY65" fmla="*/ 4961456 h 6858002"/>
                <a:gd name="connsiteX66" fmla="*/ 4182989 w 4572002"/>
                <a:gd name="connsiteY66" fmla="*/ 4987038 h 6858002"/>
                <a:gd name="connsiteX67" fmla="*/ 4209468 w 4572002"/>
                <a:gd name="connsiteY67" fmla="*/ 5041522 h 6858002"/>
                <a:gd name="connsiteX68" fmla="*/ 4216684 w 4572002"/>
                <a:gd name="connsiteY68" fmla="*/ 5072376 h 6858002"/>
                <a:gd name="connsiteX69" fmla="*/ 4222587 w 4572002"/>
                <a:gd name="connsiteY69" fmla="*/ 5087441 h 6858002"/>
                <a:gd name="connsiteX70" fmla="*/ 4235615 w 4572002"/>
                <a:gd name="connsiteY70" fmla="*/ 5133220 h 6858002"/>
                <a:gd name="connsiteX71" fmla="*/ 4235616 w 4572002"/>
                <a:gd name="connsiteY71" fmla="*/ 5133225 h 6858002"/>
                <a:gd name="connsiteX72" fmla="*/ 4228901 w 4572002"/>
                <a:gd name="connsiteY72" fmla="*/ 5166113 h 6858002"/>
                <a:gd name="connsiteX73" fmla="*/ 4228901 w 4572002"/>
                <a:gd name="connsiteY73" fmla="*/ 5166114 h 6858002"/>
                <a:gd name="connsiteX74" fmla="*/ 4229593 w 4572002"/>
                <a:gd name="connsiteY74" fmla="*/ 5172091 h 6858002"/>
                <a:gd name="connsiteX75" fmla="*/ 4232139 w 4572002"/>
                <a:gd name="connsiteY75" fmla="*/ 5179068 h 6858002"/>
                <a:gd name="connsiteX76" fmla="*/ 4231973 w 4572002"/>
                <a:gd name="connsiteY76" fmla="*/ 5229434 h 6858002"/>
                <a:gd name="connsiteX77" fmla="*/ 4225669 w 4572002"/>
                <a:gd name="connsiteY77" fmla="*/ 5241089 h 6858002"/>
                <a:gd name="connsiteX78" fmla="*/ 4208517 w 4572002"/>
                <a:gd name="connsiteY78" fmla="*/ 5272796 h 6858002"/>
                <a:gd name="connsiteX79" fmla="*/ 4184613 w 4572002"/>
                <a:gd name="connsiteY79" fmla="*/ 5312288 h 6858002"/>
                <a:gd name="connsiteX80" fmla="*/ 4183557 w 4572002"/>
                <a:gd name="connsiteY80" fmla="*/ 5321350 h 6858002"/>
                <a:gd name="connsiteX81" fmla="*/ 4181083 w 4572002"/>
                <a:gd name="connsiteY81" fmla="*/ 5326163 h 6858002"/>
                <a:gd name="connsiteX82" fmla="*/ 4179637 w 4572002"/>
                <a:gd name="connsiteY82" fmla="*/ 5355014 h 6858002"/>
                <a:gd name="connsiteX83" fmla="*/ 4179637 w 4572002"/>
                <a:gd name="connsiteY83" fmla="*/ 5355015 h 6858002"/>
                <a:gd name="connsiteX84" fmla="*/ 4184513 w 4572002"/>
                <a:gd name="connsiteY84" fmla="*/ 5385385 h 6858002"/>
                <a:gd name="connsiteX85" fmla="*/ 4192704 w 4572002"/>
                <a:gd name="connsiteY85" fmla="*/ 5425583 h 6858002"/>
                <a:gd name="connsiteX86" fmla="*/ 4204327 w 4572002"/>
                <a:gd name="connsiteY86" fmla="*/ 5480638 h 6858002"/>
                <a:gd name="connsiteX87" fmla="*/ 4208850 w 4572002"/>
                <a:gd name="connsiteY87" fmla="*/ 5507668 h 6858002"/>
                <a:gd name="connsiteX88" fmla="*/ 4198232 w 4572002"/>
                <a:gd name="connsiteY88" fmla="*/ 5531692 h 6858002"/>
                <a:gd name="connsiteX89" fmla="*/ 4198231 w 4572002"/>
                <a:gd name="connsiteY89" fmla="*/ 5531693 h 6858002"/>
                <a:gd name="connsiteX90" fmla="*/ 4188085 w 4572002"/>
                <a:gd name="connsiteY90" fmla="*/ 5547578 h 6858002"/>
                <a:gd name="connsiteX91" fmla="*/ 4188085 w 4572002"/>
                <a:gd name="connsiteY91" fmla="*/ 5547579 h 6858002"/>
                <a:gd name="connsiteX92" fmla="*/ 4197659 w 4572002"/>
                <a:gd name="connsiteY92" fmla="*/ 5562747 h 6858002"/>
                <a:gd name="connsiteX93" fmla="*/ 4268907 w 4572002"/>
                <a:gd name="connsiteY93" fmla="*/ 5704484 h 6858002"/>
                <a:gd name="connsiteX94" fmla="*/ 4274812 w 4572002"/>
                <a:gd name="connsiteY94" fmla="*/ 5740489 h 6858002"/>
                <a:gd name="connsiteX95" fmla="*/ 4283578 w 4572002"/>
                <a:gd name="connsiteY95" fmla="*/ 5760874 h 6858002"/>
                <a:gd name="connsiteX96" fmla="*/ 4371973 w 4572002"/>
                <a:gd name="connsiteY96" fmla="*/ 5883752 h 6858002"/>
                <a:gd name="connsiteX97" fmla="*/ 4371974 w 4572002"/>
                <a:gd name="connsiteY97" fmla="*/ 5883757 h 6858002"/>
                <a:gd name="connsiteX98" fmla="*/ 4389877 w 4572002"/>
                <a:gd name="connsiteY98" fmla="*/ 5935946 h 6858002"/>
                <a:gd name="connsiteX99" fmla="*/ 4389878 w 4572002"/>
                <a:gd name="connsiteY99" fmla="*/ 5935950 h 6858002"/>
                <a:gd name="connsiteX100" fmla="*/ 4386259 w 4572002"/>
                <a:gd name="connsiteY100" fmla="*/ 5993290 h 6858002"/>
                <a:gd name="connsiteX101" fmla="*/ 4386259 w 4572002"/>
                <a:gd name="connsiteY101" fmla="*/ 5993291 h 6858002"/>
                <a:gd name="connsiteX102" fmla="*/ 4379782 w 4572002"/>
                <a:gd name="connsiteY102" fmla="*/ 6026440 h 6858002"/>
                <a:gd name="connsiteX103" fmla="*/ 4323583 w 4572002"/>
                <a:gd name="connsiteY103" fmla="*/ 6108738 h 6858002"/>
                <a:gd name="connsiteX104" fmla="*/ 4309890 w 4572002"/>
                <a:gd name="connsiteY104" fmla="*/ 6133314 h 6858002"/>
                <a:gd name="connsiteX105" fmla="*/ 4309890 w 4572002"/>
                <a:gd name="connsiteY105" fmla="*/ 6133315 h 6858002"/>
                <a:gd name="connsiteX106" fmla="*/ 4313591 w 4572002"/>
                <a:gd name="connsiteY106" fmla="*/ 6143190 h 6858002"/>
                <a:gd name="connsiteX107" fmla="*/ 4325486 w 4572002"/>
                <a:gd name="connsiteY107" fmla="*/ 6155600 h 6858002"/>
                <a:gd name="connsiteX108" fmla="*/ 4325488 w 4572002"/>
                <a:gd name="connsiteY108" fmla="*/ 6155603 h 6858002"/>
                <a:gd name="connsiteX109" fmla="*/ 4364160 w 4572002"/>
                <a:gd name="connsiteY109" fmla="*/ 6228757 h 6858002"/>
                <a:gd name="connsiteX110" fmla="*/ 4381497 w 4572002"/>
                <a:gd name="connsiteY110" fmla="*/ 6361540 h 6858002"/>
                <a:gd name="connsiteX111" fmla="*/ 4381497 w 4572002"/>
                <a:gd name="connsiteY111" fmla="*/ 6361539 h 6858002"/>
                <a:gd name="connsiteX112" fmla="*/ 4364160 w 4572002"/>
                <a:gd name="connsiteY112" fmla="*/ 6228756 h 6858002"/>
                <a:gd name="connsiteX113" fmla="*/ 4325488 w 4572002"/>
                <a:gd name="connsiteY113" fmla="*/ 6155602 h 6858002"/>
                <a:gd name="connsiteX114" fmla="*/ 4325486 w 4572002"/>
                <a:gd name="connsiteY114" fmla="*/ 6155600 h 6858002"/>
                <a:gd name="connsiteX115" fmla="*/ 4309890 w 4572002"/>
                <a:gd name="connsiteY115" fmla="*/ 6133315 h 6858002"/>
                <a:gd name="connsiteX116" fmla="*/ 4323583 w 4572002"/>
                <a:gd name="connsiteY116" fmla="*/ 6108739 h 6858002"/>
                <a:gd name="connsiteX117" fmla="*/ 4379782 w 4572002"/>
                <a:gd name="connsiteY117" fmla="*/ 6026441 h 6858002"/>
                <a:gd name="connsiteX118" fmla="*/ 4386259 w 4572002"/>
                <a:gd name="connsiteY118" fmla="*/ 5993292 h 6858002"/>
                <a:gd name="connsiteX119" fmla="*/ 4386259 w 4572002"/>
                <a:gd name="connsiteY119" fmla="*/ 5993290 h 6858002"/>
                <a:gd name="connsiteX120" fmla="*/ 4389712 w 4572002"/>
                <a:gd name="connsiteY120" fmla="*/ 5964477 h 6858002"/>
                <a:gd name="connsiteX121" fmla="*/ 4389878 w 4572002"/>
                <a:gd name="connsiteY121" fmla="*/ 5935950 h 6858002"/>
                <a:gd name="connsiteX122" fmla="*/ 4389878 w 4572002"/>
                <a:gd name="connsiteY122" fmla="*/ 5935949 h 6858002"/>
                <a:gd name="connsiteX123" fmla="*/ 4389877 w 4572002"/>
                <a:gd name="connsiteY123" fmla="*/ 5935946 h 6858002"/>
                <a:gd name="connsiteX124" fmla="*/ 4382997 w 4572002"/>
                <a:gd name="connsiteY124" fmla="*/ 5909351 h 6858002"/>
                <a:gd name="connsiteX125" fmla="*/ 4371974 w 4572002"/>
                <a:gd name="connsiteY125" fmla="*/ 5883757 h 6858002"/>
                <a:gd name="connsiteX126" fmla="*/ 4371973 w 4572002"/>
                <a:gd name="connsiteY126" fmla="*/ 5883751 h 6858002"/>
                <a:gd name="connsiteX127" fmla="*/ 4283578 w 4572002"/>
                <a:gd name="connsiteY127" fmla="*/ 5760873 h 6858002"/>
                <a:gd name="connsiteX128" fmla="*/ 4274812 w 4572002"/>
                <a:gd name="connsiteY128" fmla="*/ 5740488 h 6858002"/>
                <a:gd name="connsiteX129" fmla="*/ 4268907 w 4572002"/>
                <a:gd name="connsiteY129" fmla="*/ 5704483 h 6858002"/>
                <a:gd name="connsiteX130" fmla="*/ 4197659 w 4572002"/>
                <a:gd name="connsiteY130" fmla="*/ 5562746 h 6858002"/>
                <a:gd name="connsiteX131" fmla="*/ 4188085 w 4572002"/>
                <a:gd name="connsiteY131" fmla="*/ 5547578 h 6858002"/>
                <a:gd name="connsiteX132" fmla="*/ 4198231 w 4572002"/>
                <a:gd name="connsiteY132" fmla="*/ 5531694 h 6858002"/>
                <a:gd name="connsiteX133" fmla="*/ 4198232 w 4572002"/>
                <a:gd name="connsiteY133" fmla="*/ 5531692 h 6858002"/>
                <a:gd name="connsiteX134" fmla="*/ 4206630 w 4572002"/>
                <a:gd name="connsiteY134" fmla="*/ 5520422 h 6858002"/>
                <a:gd name="connsiteX135" fmla="*/ 4208850 w 4572002"/>
                <a:gd name="connsiteY135" fmla="*/ 5507668 h 6858002"/>
                <a:gd name="connsiteX136" fmla="*/ 4208850 w 4572002"/>
                <a:gd name="connsiteY136" fmla="*/ 5507667 h 6858002"/>
                <a:gd name="connsiteX137" fmla="*/ 4204327 w 4572002"/>
                <a:gd name="connsiteY137" fmla="*/ 5480637 h 6858002"/>
                <a:gd name="connsiteX138" fmla="*/ 4192704 w 4572002"/>
                <a:gd name="connsiteY138" fmla="*/ 5425582 h 6858002"/>
                <a:gd name="connsiteX139" fmla="*/ 4184513 w 4572002"/>
                <a:gd name="connsiteY139" fmla="*/ 5385384 h 6858002"/>
                <a:gd name="connsiteX140" fmla="*/ 4179637 w 4572002"/>
                <a:gd name="connsiteY140" fmla="*/ 5355014 h 6858002"/>
                <a:gd name="connsiteX141" fmla="*/ 4183557 w 4572002"/>
                <a:gd name="connsiteY141" fmla="*/ 5321350 h 6858002"/>
                <a:gd name="connsiteX142" fmla="*/ 4208517 w 4572002"/>
                <a:gd name="connsiteY142" fmla="*/ 5272797 h 6858002"/>
                <a:gd name="connsiteX143" fmla="*/ 4225669 w 4572002"/>
                <a:gd name="connsiteY143" fmla="*/ 5241089 h 6858002"/>
                <a:gd name="connsiteX144" fmla="*/ 4231973 w 4572002"/>
                <a:gd name="connsiteY144" fmla="*/ 5229433 h 6858002"/>
                <a:gd name="connsiteX145" fmla="*/ 4232139 w 4572002"/>
                <a:gd name="connsiteY145" fmla="*/ 5179068 h 6858002"/>
                <a:gd name="connsiteX146" fmla="*/ 4232139 w 4572002"/>
                <a:gd name="connsiteY146" fmla="*/ 5179067 h 6858002"/>
                <a:gd name="connsiteX147" fmla="*/ 4229593 w 4572002"/>
                <a:gd name="connsiteY147" fmla="*/ 5172090 h 6858002"/>
                <a:gd name="connsiteX148" fmla="*/ 4228901 w 4572002"/>
                <a:gd name="connsiteY148" fmla="*/ 5166114 h 6858002"/>
                <a:gd name="connsiteX149" fmla="*/ 4235616 w 4572002"/>
                <a:gd name="connsiteY149" fmla="*/ 5133225 h 6858002"/>
                <a:gd name="connsiteX150" fmla="*/ 4235616 w 4572002"/>
                <a:gd name="connsiteY150" fmla="*/ 5133224 h 6858002"/>
                <a:gd name="connsiteX151" fmla="*/ 4235615 w 4572002"/>
                <a:gd name="connsiteY151" fmla="*/ 5133220 h 6858002"/>
                <a:gd name="connsiteX152" fmla="*/ 4228473 w 4572002"/>
                <a:gd name="connsiteY152" fmla="*/ 5102461 h 6858002"/>
                <a:gd name="connsiteX153" fmla="*/ 4222587 w 4572002"/>
                <a:gd name="connsiteY153" fmla="*/ 5087441 h 6858002"/>
                <a:gd name="connsiteX154" fmla="*/ 4222582 w 4572002"/>
                <a:gd name="connsiteY154" fmla="*/ 5087423 h 6858002"/>
                <a:gd name="connsiteX155" fmla="*/ 4209468 w 4572002"/>
                <a:gd name="connsiteY155" fmla="*/ 5041521 h 6858002"/>
                <a:gd name="connsiteX156" fmla="*/ 4182989 w 4572002"/>
                <a:gd name="connsiteY156" fmla="*/ 4987037 h 6858002"/>
                <a:gd name="connsiteX157" fmla="*/ 4165707 w 4572002"/>
                <a:gd name="connsiteY157" fmla="*/ 4957454 h 6858002"/>
                <a:gd name="connsiteX158" fmla="*/ 4158155 w 4572002"/>
                <a:gd name="connsiteY158" fmla="*/ 4933805 h 6858002"/>
                <a:gd name="connsiteX159" fmla="*/ 4159557 w 4572002"/>
                <a:gd name="connsiteY159" fmla="*/ 4912169 h 6858002"/>
                <a:gd name="connsiteX160" fmla="*/ 4161262 w 4572002"/>
                <a:gd name="connsiteY160" fmla="*/ 4889276 h 6858002"/>
                <a:gd name="connsiteX161" fmla="*/ 4161262 w 4572002"/>
                <a:gd name="connsiteY161" fmla="*/ 4889275 h 6858002"/>
                <a:gd name="connsiteX162" fmla="*/ 4156484 w 4572002"/>
                <a:gd name="connsiteY162" fmla="*/ 4867614 h 6858002"/>
                <a:gd name="connsiteX163" fmla="*/ 4153733 w 4572002"/>
                <a:gd name="connsiteY163" fmla="*/ 4863343 h 6858002"/>
                <a:gd name="connsiteX164" fmla="*/ 4151983 w 4572002"/>
                <a:gd name="connsiteY164" fmla="*/ 4857317 h 6858002"/>
                <a:gd name="connsiteX165" fmla="*/ 4131552 w 4572002"/>
                <a:gd name="connsiteY165" fmla="*/ 4828916 h 6858002"/>
                <a:gd name="connsiteX166" fmla="*/ 4116716 w 4572002"/>
                <a:gd name="connsiteY166" fmla="*/ 4800483 h 6858002"/>
                <a:gd name="connsiteX167" fmla="*/ 4118025 w 4572002"/>
                <a:gd name="connsiteY167" fmla="*/ 4767765 h 6858002"/>
                <a:gd name="connsiteX168" fmla="*/ 4127932 w 4572002"/>
                <a:gd name="connsiteY168" fmla="*/ 4677656 h 6858002"/>
                <a:gd name="connsiteX169" fmla="*/ 4135934 w 4572002"/>
                <a:gd name="connsiteY169" fmla="*/ 4659175 h 6858002"/>
                <a:gd name="connsiteX170" fmla="*/ 4195944 w 4572002"/>
                <a:gd name="connsiteY170" fmla="*/ 4482005 h 6858002"/>
                <a:gd name="connsiteX171" fmla="*/ 4196706 w 4572002"/>
                <a:gd name="connsiteY171" fmla="*/ 4363891 h 6858002"/>
                <a:gd name="connsiteX172" fmla="*/ 4196706 w 4572002"/>
                <a:gd name="connsiteY172" fmla="*/ 4363890 h 6858002"/>
                <a:gd name="connsiteX173" fmla="*/ 4187752 w 4572002"/>
                <a:gd name="connsiteY173" fmla="*/ 4324645 h 6858002"/>
                <a:gd name="connsiteX174" fmla="*/ 4147936 w 4572002"/>
                <a:gd name="connsiteY174" fmla="*/ 4253014 h 6858002"/>
                <a:gd name="connsiteX175" fmla="*/ 4211111 w 4572002"/>
                <a:gd name="connsiteY175" fmla="*/ 2836172 h 6858002"/>
                <a:gd name="connsiteX176" fmla="*/ 4202421 w 4572002"/>
                <a:gd name="connsiteY176" fmla="*/ 2848793 h 6858002"/>
                <a:gd name="connsiteX177" fmla="*/ 4186816 w 4572002"/>
                <a:gd name="connsiteY177" fmla="*/ 2897785 h 6858002"/>
                <a:gd name="connsiteX178" fmla="*/ 4185787 w 4572002"/>
                <a:gd name="connsiteY178" fmla="*/ 2903551 h 6858002"/>
                <a:gd name="connsiteX179" fmla="*/ 4182513 w 4572002"/>
                <a:gd name="connsiteY179" fmla="*/ 2914328 h 6858002"/>
                <a:gd name="connsiteX180" fmla="*/ 4177882 w 4572002"/>
                <a:gd name="connsiteY180" fmla="*/ 2947858 h 6858002"/>
                <a:gd name="connsiteX181" fmla="*/ 4177881 w 4572002"/>
                <a:gd name="connsiteY181" fmla="*/ 2947862 h 6858002"/>
                <a:gd name="connsiteX182" fmla="*/ 4177881 w 4572002"/>
                <a:gd name="connsiteY182" fmla="*/ 2947863 h 6858002"/>
                <a:gd name="connsiteX183" fmla="*/ 4181465 w 4572002"/>
                <a:gd name="connsiteY183" fmla="*/ 2982149 h 6858002"/>
                <a:gd name="connsiteX184" fmla="*/ 4193158 w 4572002"/>
                <a:gd name="connsiteY184" fmla="*/ 3077402 h 6858002"/>
                <a:gd name="connsiteX185" fmla="*/ 4180703 w 4572002"/>
                <a:gd name="connsiteY185" fmla="*/ 3172654 h 6858002"/>
                <a:gd name="connsiteX186" fmla="*/ 4133076 w 4572002"/>
                <a:gd name="connsiteY186" fmla="*/ 3489467 h 6858002"/>
                <a:gd name="connsiteX187" fmla="*/ 4110977 w 4572002"/>
                <a:gd name="connsiteY187" fmla="*/ 3544713 h 6858002"/>
                <a:gd name="connsiteX188" fmla="*/ 4093355 w 4572002"/>
                <a:gd name="connsiteY188" fmla="*/ 3574408 h 6858002"/>
                <a:gd name="connsiteX189" fmla="*/ 4093355 w 4572002"/>
                <a:gd name="connsiteY189" fmla="*/ 3574409 h 6858002"/>
                <a:gd name="connsiteX190" fmla="*/ 4105453 w 4572002"/>
                <a:gd name="connsiteY190" fmla="*/ 3606818 h 6858002"/>
                <a:gd name="connsiteX191" fmla="*/ 4118979 w 4572002"/>
                <a:gd name="connsiteY191" fmla="*/ 3630633 h 6858002"/>
                <a:gd name="connsiteX192" fmla="*/ 4136708 w 4572002"/>
                <a:gd name="connsiteY192" fmla="*/ 3654416 h 6858002"/>
                <a:gd name="connsiteX193" fmla="*/ 4140382 w 4572002"/>
                <a:gd name="connsiteY193" fmla="*/ 3668940 h 6858002"/>
                <a:gd name="connsiteX194" fmla="*/ 4143220 w 4572002"/>
                <a:gd name="connsiteY194" fmla="*/ 3680164 h 6858002"/>
                <a:gd name="connsiteX195" fmla="*/ 4139172 w 4572002"/>
                <a:gd name="connsiteY195" fmla="*/ 3734837 h 6858002"/>
                <a:gd name="connsiteX196" fmla="*/ 4139172 w 4572002"/>
                <a:gd name="connsiteY196" fmla="*/ 3734838 h 6858002"/>
                <a:gd name="connsiteX197" fmla="*/ 4139554 w 4572002"/>
                <a:gd name="connsiteY197" fmla="*/ 3754653 h 6858002"/>
                <a:gd name="connsiteX198" fmla="*/ 4145911 w 4572002"/>
                <a:gd name="connsiteY198" fmla="*/ 3789776 h 6858002"/>
                <a:gd name="connsiteX199" fmla="*/ 4130980 w 4572002"/>
                <a:gd name="connsiteY199" fmla="*/ 3822472 h 6858002"/>
                <a:gd name="connsiteX200" fmla="*/ 4116645 w 4572002"/>
                <a:gd name="connsiteY200" fmla="*/ 3852619 h 6858002"/>
                <a:gd name="connsiteX201" fmla="*/ 4116645 w 4572002"/>
                <a:gd name="connsiteY201" fmla="*/ 3852620 h 6858002"/>
                <a:gd name="connsiteX202" fmla="*/ 4117425 w 4572002"/>
                <a:gd name="connsiteY202" fmla="*/ 3868764 h 6858002"/>
                <a:gd name="connsiteX203" fmla="*/ 4126028 w 4572002"/>
                <a:gd name="connsiteY203" fmla="*/ 3885337 h 6858002"/>
                <a:gd name="connsiteX204" fmla="*/ 4126028 w 4572002"/>
                <a:gd name="connsiteY204" fmla="*/ 3885339 h 6858002"/>
                <a:gd name="connsiteX205" fmla="*/ 4148409 w 4572002"/>
                <a:gd name="connsiteY205" fmla="*/ 3923125 h 6858002"/>
                <a:gd name="connsiteX206" fmla="*/ 4157913 w 4572002"/>
                <a:gd name="connsiteY206" fmla="*/ 3962160 h 6858002"/>
                <a:gd name="connsiteX207" fmla="*/ 4142221 w 4572002"/>
                <a:gd name="connsiteY207" fmla="*/ 4043838 h 6858002"/>
                <a:gd name="connsiteX208" fmla="*/ 4142220 w 4572002"/>
                <a:gd name="connsiteY208" fmla="*/ 4043839 h 6858002"/>
                <a:gd name="connsiteX209" fmla="*/ 4127099 w 4572002"/>
                <a:gd name="connsiteY209" fmla="*/ 4103825 h 6858002"/>
                <a:gd name="connsiteX210" fmla="*/ 4127099 w 4572002"/>
                <a:gd name="connsiteY210" fmla="*/ 4103826 h 6858002"/>
                <a:gd name="connsiteX211" fmla="*/ 4129066 w 4572002"/>
                <a:gd name="connsiteY211" fmla="*/ 4134256 h 6858002"/>
                <a:gd name="connsiteX212" fmla="*/ 4138410 w 4572002"/>
                <a:gd name="connsiteY212" fmla="*/ 4165382 h 6858002"/>
                <a:gd name="connsiteX213" fmla="*/ 4138410 w 4572002"/>
                <a:gd name="connsiteY213" fmla="*/ 4165384 h 6858002"/>
                <a:gd name="connsiteX214" fmla="*/ 4142315 w 4572002"/>
                <a:gd name="connsiteY214" fmla="*/ 4192388 h 6858002"/>
                <a:gd name="connsiteX215" fmla="*/ 4142315 w 4572002"/>
                <a:gd name="connsiteY215" fmla="*/ 4192387 h 6858002"/>
                <a:gd name="connsiteX216" fmla="*/ 4138410 w 4572002"/>
                <a:gd name="connsiteY216" fmla="*/ 4165383 h 6858002"/>
                <a:gd name="connsiteX217" fmla="*/ 4138410 w 4572002"/>
                <a:gd name="connsiteY217" fmla="*/ 4165382 h 6858002"/>
                <a:gd name="connsiteX218" fmla="*/ 4127099 w 4572002"/>
                <a:gd name="connsiteY218" fmla="*/ 4103826 h 6858002"/>
                <a:gd name="connsiteX219" fmla="*/ 4142220 w 4572002"/>
                <a:gd name="connsiteY219" fmla="*/ 4043840 h 6858002"/>
                <a:gd name="connsiteX220" fmla="*/ 4142221 w 4572002"/>
                <a:gd name="connsiteY220" fmla="*/ 4043838 h 6858002"/>
                <a:gd name="connsiteX221" fmla="*/ 4155523 w 4572002"/>
                <a:gd name="connsiteY221" fmla="*/ 4002410 h 6858002"/>
                <a:gd name="connsiteX222" fmla="*/ 4157913 w 4572002"/>
                <a:gd name="connsiteY222" fmla="*/ 3962160 h 6858002"/>
                <a:gd name="connsiteX223" fmla="*/ 4157913 w 4572002"/>
                <a:gd name="connsiteY223" fmla="*/ 3962159 h 6858002"/>
                <a:gd name="connsiteX224" fmla="*/ 4126028 w 4572002"/>
                <a:gd name="connsiteY224" fmla="*/ 3885338 h 6858002"/>
                <a:gd name="connsiteX225" fmla="*/ 4126028 w 4572002"/>
                <a:gd name="connsiteY225" fmla="*/ 3885337 h 6858002"/>
                <a:gd name="connsiteX226" fmla="*/ 4116645 w 4572002"/>
                <a:gd name="connsiteY226" fmla="*/ 3852620 h 6858002"/>
                <a:gd name="connsiteX227" fmla="*/ 4130980 w 4572002"/>
                <a:gd name="connsiteY227" fmla="*/ 3822473 h 6858002"/>
                <a:gd name="connsiteX228" fmla="*/ 4145911 w 4572002"/>
                <a:gd name="connsiteY228" fmla="*/ 3789777 h 6858002"/>
                <a:gd name="connsiteX229" fmla="*/ 4145911 w 4572002"/>
                <a:gd name="connsiteY229" fmla="*/ 3789776 h 6858002"/>
                <a:gd name="connsiteX230" fmla="*/ 4139554 w 4572002"/>
                <a:gd name="connsiteY230" fmla="*/ 3754652 h 6858002"/>
                <a:gd name="connsiteX231" fmla="*/ 4139172 w 4572002"/>
                <a:gd name="connsiteY231" fmla="*/ 3734838 h 6858002"/>
                <a:gd name="connsiteX232" fmla="*/ 4143220 w 4572002"/>
                <a:gd name="connsiteY232" fmla="*/ 3680164 h 6858002"/>
                <a:gd name="connsiteX233" fmla="*/ 4143220 w 4572002"/>
                <a:gd name="connsiteY233" fmla="*/ 3680163 h 6858002"/>
                <a:gd name="connsiteX234" fmla="*/ 4140382 w 4572002"/>
                <a:gd name="connsiteY234" fmla="*/ 3668940 h 6858002"/>
                <a:gd name="connsiteX235" fmla="*/ 4136708 w 4572002"/>
                <a:gd name="connsiteY235" fmla="*/ 3654416 h 6858002"/>
                <a:gd name="connsiteX236" fmla="*/ 4136708 w 4572002"/>
                <a:gd name="connsiteY236" fmla="*/ 3654416 h 6858002"/>
                <a:gd name="connsiteX237" fmla="*/ 4136708 w 4572002"/>
                <a:gd name="connsiteY237" fmla="*/ 3654415 h 6858002"/>
                <a:gd name="connsiteX238" fmla="*/ 4118979 w 4572002"/>
                <a:gd name="connsiteY238" fmla="*/ 3630632 h 6858002"/>
                <a:gd name="connsiteX239" fmla="*/ 4105453 w 4572002"/>
                <a:gd name="connsiteY239" fmla="*/ 3606817 h 6858002"/>
                <a:gd name="connsiteX240" fmla="*/ 4095707 w 4572002"/>
                <a:gd name="connsiteY240" fmla="*/ 3587174 h 6858002"/>
                <a:gd name="connsiteX241" fmla="*/ 4093355 w 4572002"/>
                <a:gd name="connsiteY241" fmla="*/ 3574408 h 6858002"/>
                <a:gd name="connsiteX242" fmla="*/ 4098434 w 4572002"/>
                <a:gd name="connsiteY242" fmla="*/ 3562321 h 6858002"/>
                <a:gd name="connsiteX243" fmla="*/ 4110977 w 4572002"/>
                <a:gd name="connsiteY243" fmla="*/ 3544714 h 6858002"/>
                <a:gd name="connsiteX244" fmla="*/ 4133076 w 4572002"/>
                <a:gd name="connsiteY244" fmla="*/ 3489468 h 6858002"/>
                <a:gd name="connsiteX245" fmla="*/ 4180703 w 4572002"/>
                <a:gd name="connsiteY245" fmla="*/ 3172655 h 6858002"/>
                <a:gd name="connsiteX246" fmla="*/ 4193158 w 4572002"/>
                <a:gd name="connsiteY246" fmla="*/ 3077402 h 6858002"/>
                <a:gd name="connsiteX247" fmla="*/ 4193158 w 4572002"/>
                <a:gd name="connsiteY247" fmla="*/ 3077401 h 6858002"/>
                <a:gd name="connsiteX248" fmla="*/ 4181465 w 4572002"/>
                <a:gd name="connsiteY248" fmla="*/ 2982148 h 6858002"/>
                <a:gd name="connsiteX249" fmla="*/ 4177881 w 4572002"/>
                <a:gd name="connsiteY249" fmla="*/ 2947863 h 6858002"/>
                <a:gd name="connsiteX250" fmla="*/ 4177882 w 4572002"/>
                <a:gd name="connsiteY250" fmla="*/ 2947858 h 6858002"/>
                <a:gd name="connsiteX251" fmla="*/ 4185787 w 4572002"/>
                <a:gd name="connsiteY251" fmla="*/ 2903551 h 6858002"/>
                <a:gd name="connsiteX252" fmla="*/ 4202421 w 4572002"/>
                <a:gd name="connsiteY252" fmla="*/ 2848794 h 6858002"/>
                <a:gd name="connsiteX253" fmla="*/ 4211111 w 4572002"/>
                <a:gd name="connsiteY253" fmla="*/ 2836173 h 6858002"/>
                <a:gd name="connsiteX254" fmla="*/ 3726625 w 4572002"/>
                <a:gd name="connsiteY254" fmla="*/ 1508458 h 6858002"/>
                <a:gd name="connsiteX255" fmla="*/ 3698531 w 4572002"/>
                <a:gd name="connsiteY255" fmla="*/ 1596214 h 6858002"/>
                <a:gd name="connsiteX256" fmla="*/ 3700436 w 4572002"/>
                <a:gd name="connsiteY256" fmla="*/ 1624981 h 6858002"/>
                <a:gd name="connsiteX257" fmla="*/ 3757017 w 4572002"/>
                <a:gd name="connsiteY257" fmla="*/ 1697754 h 6858002"/>
                <a:gd name="connsiteX258" fmla="*/ 3779686 w 4572002"/>
                <a:gd name="connsiteY258" fmla="*/ 1733189 h 6858002"/>
                <a:gd name="connsiteX259" fmla="*/ 3821407 w 4572002"/>
                <a:gd name="connsiteY259" fmla="*/ 1833776 h 6858002"/>
                <a:gd name="connsiteX260" fmla="*/ 3829028 w 4572002"/>
                <a:gd name="connsiteY260" fmla="*/ 1842159 h 6858002"/>
                <a:gd name="connsiteX261" fmla="*/ 3919519 w 4572002"/>
                <a:gd name="connsiteY261" fmla="*/ 1916455 h 6858002"/>
                <a:gd name="connsiteX262" fmla="*/ 3934949 w 4572002"/>
                <a:gd name="connsiteY262" fmla="*/ 1933220 h 6858002"/>
                <a:gd name="connsiteX263" fmla="*/ 3958954 w 4572002"/>
                <a:gd name="connsiteY263" fmla="*/ 1953414 h 6858002"/>
                <a:gd name="connsiteX264" fmla="*/ 4005437 w 4572002"/>
                <a:gd name="connsiteY264" fmla="*/ 2016470 h 6858002"/>
                <a:gd name="connsiteX265" fmla="*/ 4020296 w 4572002"/>
                <a:gd name="connsiteY265" fmla="*/ 2094579 h 6858002"/>
                <a:gd name="connsiteX266" fmla="*/ 4042967 w 4572002"/>
                <a:gd name="connsiteY266" fmla="*/ 2188880 h 6858002"/>
                <a:gd name="connsiteX267" fmla="*/ 4058207 w 4572002"/>
                <a:gd name="connsiteY267" fmla="*/ 2228315 h 6858002"/>
                <a:gd name="connsiteX268" fmla="*/ 4087164 w 4572002"/>
                <a:gd name="connsiteY268" fmla="*/ 2334045 h 6858002"/>
                <a:gd name="connsiteX269" fmla="*/ 4111549 w 4572002"/>
                <a:gd name="connsiteY269" fmla="*/ 2409486 h 6858002"/>
                <a:gd name="connsiteX270" fmla="*/ 4128650 w 4572002"/>
                <a:gd name="connsiteY270" fmla="*/ 2435913 h 6858002"/>
                <a:gd name="connsiteX271" fmla="*/ 4134481 w 4572002"/>
                <a:gd name="connsiteY271" fmla="*/ 2463018 h 6858002"/>
                <a:gd name="connsiteX272" fmla="*/ 4125839 w 4572002"/>
                <a:gd name="connsiteY272" fmla="*/ 2518262 h 6858002"/>
                <a:gd name="connsiteX273" fmla="*/ 4125838 w 4572002"/>
                <a:gd name="connsiteY273" fmla="*/ 2518264 h 6858002"/>
                <a:gd name="connsiteX274" fmla="*/ 4122194 w 4572002"/>
                <a:gd name="connsiteY274" fmla="*/ 2545006 h 6858002"/>
                <a:gd name="connsiteX275" fmla="*/ 4122194 w 4572002"/>
                <a:gd name="connsiteY275" fmla="*/ 2545007 h 6858002"/>
                <a:gd name="connsiteX276" fmla="*/ 4126408 w 4572002"/>
                <a:gd name="connsiteY276" fmla="*/ 2571035 h 6858002"/>
                <a:gd name="connsiteX277" fmla="*/ 4199563 w 4572002"/>
                <a:gd name="connsiteY277" fmla="*/ 2668002 h 6858002"/>
                <a:gd name="connsiteX278" fmla="*/ 4247953 w 4572002"/>
                <a:gd name="connsiteY278" fmla="*/ 2745349 h 6858002"/>
                <a:gd name="connsiteX279" fmla="*/ 4247954 w 4572002"/>
                <a:gd name="connsiteY279" fmla="*/ 2745352 h 6858002"/>
                <a:gd name="connsiteX280" fmla="*/ 4253873 w 4572002"/>
                <a:gd name="connsiteY280" fmla="*/ 2778006 h 6858002"/>
                <a:gd name="connsiteX281" fmla="*/ 4253453 w 4572002"/>
                <a:gd name="connsiteY281" fmla="*/ 2785440 h 6858002"/>
                <a:gd name="connsiteX282" fmla="*/ 4243374 w 4572002"/>
                <a:gd name="connsiteY282" fmla="*/ 2811780 h 6858002"/>
                <a:gd name="connsiteX283" fmla="*/ 4243371 w 4572002"/>
                <a:gd name="connsiteY283" fmla="*/ 2811787 h 6858002"/>
                <a:gd name="connsiteX284" fmla="*/ 4243372 w 4572002"/>
                <a:gd name="connsiteY284" fmla="*/ 2811787 h 6858002"/>
                <a:gd name="connsiteX285" fmla="*/ 4243374 w 4572002"/>
                <a:gd name="connsiteY285" fmla="*/ 2811780 h 6858002"/>
                <a:gd name="connsiteX286" fmla="*/ 4253025 w 4572002"/>
                <a:gd name="connsiteY286" fmla="*/ 2793023 h 6858002"/>
                <a:gd name="connsiteX287" fmla="*/ 4253453 w 4572002"/>
                <a:gd name="connsiteY287" fmla="*/ 2785440 h 6858002"/>
                <a:gd name="connsiteX288" fmla="*/ 4254654 w 4572002"/>
                <a:gd name="connsiteY288" fmla="*/ 2782305 h 6858002"/>
                <a:gd name="connsiteX289" fmla="*/ 4253873 w 4572002"/>
                <a:gd name="connsiteY289" fmla="*/ 2778006 h 6858002"/>
                <a:gd name="connsiteX290" fmla="*/ 4254284 w 4572002"/>
                <a:gd name="connsiteY290" fmla="*/ 2770758 h 6858002"/>
                <a:gd name="connsiteX291" fmla="*/ 4247954 w 4572002"/>
                <a:gd name="connsiteY291" fmla="*/ 2745352 h 6858002"/>
                <a:gd name="connsiteX292" fmla="*/ 4247953 w 4572002"/>
                <a:gd name="connsiteY292" fmla="*/ 2745348 h 6858002"/>
                <a:gd name="connsiteX293" fmla="*/ 4199563 w 4572002"/>
                <a:gd name="connsiteY293" fmla="*/ 2668001 h 6858002"/>
                <a:gd name="connsiteX294" fmla="*/ 4126408 w 4572002"/>
                <a:gd name="connsiteY294" fmla="*/ 2571034 h 6858002"/>
                <a:gd name="connsiteX295" fmla="*/ 4122194 w 4572002"/>
                <a:gd name="connsiteY295" fmla="*/ 2545007 h 6858002"/>
                <a:gd name="connsiteX296" fmla="*/ 4125838 w 4572002"/>
                <a:gd name="connsiteY296" fmla="*/ 2518265 h 6858002"/>
                <a:gd name="connsiteX297" fmla="*/ 4125839 w 4572002"/>
                <a:gd name="connsiteY297" fmla="*/ 2518262 h 6858002"/>
                <a:gd name="connsiteX298" fmla="*/ 4132419 w 4572002"/>
                <a:gd name="connsiteY298" fmla="*/ 2490551 h 6858002"/>
                <a:gd name="connsiteX299" fmla="*/ 4134481 w 4572002"/>
                <a:gd name="connsiteY299" fmla="*/ 2463018 h 6858002"/>
                <a:gd name="connsiteX300" fmla="*/ 4134481 w 4572002"/>
                <a:gd name="connsiteY300" fmla="*/ 2463017 h 6858002"/>
                <a:gd name="connsiteX301" fmla="*/ 4111549 w 4572002"/>
                <a:gd name="connsiteY301" fmla="*/ 2409485 h 6858002"/>
                <a:gd name="connsiteX302" fmla="*/ 4087164 w 4572002"/>
                <a:gd name="connsiteY302" fmla="*/ 2334044 h 6858002"/>
                <a:gd name="connsiteX303" fmla="*/ 4058207 w 4572002"/>
                <a:gd name="connsiteY303" fmla="*/ 2228314 h 6858002"/>
                <a:gd name="connsiteX304" fmla="*/ 4042967 w 4572002"/>
                <a:gd name="connsiteY304" fmla="*/ 2188879 h 6858002"/>
                <a:gd name="connsiteX305" fmla="*/ 4020296 w 4572002"/>
                <a:gd name="connsiteY305" fmla="*/ 2094578 h 6858002"/>
                <a:gd name="connsiteX306" fmla="*/ 4005437 w 4572002"/>
                <a:gd name="connsiteY306" fmla="*/ 2016469 h 6858002"/>
                <a:gd name="connsiteX307" fmla="*/ 3958954 w 4572002"/>
                <a:gd name="connsiteY307" fmla="*/ 1953413 h 6858002"/>
                <a:gd name="connsiteX308" fmla="*/ 3934949 w 4572002"/>
                <a:gd name="connsiteY308" fmla="*/ 1933219 h 6858002"/>
                <a:gd name="connsiteX309" fmla="*/ 3919519 w 4572002"/>
                <a:gd name="connsiteY309" fmla="*/ 1916454 h 6858002"/>
                <a:gd name="connsiteX310" fmla="*/ 3829028 w 4572002"/>
                <a:gd name="connsiteY310" fmla="*/ 1842158 h 6858002"/>
                <a:gd name="connsiteX311" fmla="*/ 3821407 w 4572002"/>
                <a:gd name="connsiteY311" fmla="*/ 1833775 h 6858002"/>
                <a:gd name="connsiteX312" fmla="*/ 3779686 w 4572002"/>
                <a:gd name="connsiteY312" fmla="*/ 1733188 h 6858002"/>
                <a:gd name="connsiteX313" fmla="*/ 3757018 w 4572002"/>
                <a:gd name="connsiteY313" fmla="*/ 1697753 h 6858002"/>
                <a:gd name="connsiteX314" fmla="*/ 3700436 w 4572002"/>
                <a:gd name="connsiteY314" fmla="*/ 1624980 h 6858002"/>
                <a:gd name="connsiteX315" fmla="*/ 3698532 w 4572002"/>
                <a:gd name="connsiteY315" fmla="*/ 1596213 h 6858002"/>
                <a:gd name="connsiteX316" fmla="*/ 3745230 w 4572002"/>
                <a:gd name="connsiteY316" fmla="*/ 1459073 h 6858002"/>
                <a:gd name="connsiteX317" fmla="*/ 3745229 w 4572002"/>
                <a:gd name="connsiteY317" fmla="*/ 1459074 h 6858002"/>
                <a:gd name="connsiteX318" fmla="*/ 3736012 w 4572002"/>
                <a:gd name="connsiteY318" fmla="*/ 1481572 h 6858002"/>
                <a:gd name="connsiteX319" fmla="*/ 3764423 w 4572002"/>
                <a:gd name="connsiteY319" fmla="*/ 1268758 h 6858002"/>
                <a:gd name="connsiteX320" fmla="*/ 3769590 w 4572002"/>
                <a:gd name="connsiteY320" fmla="*/ 1286070 h 6858002"/>
                <a:gd name="connsiteX321" fmla="*/ 3791927 w 4572002"/>
                <a:gd name="connsiteY321" fmla="*/ 1350628 h 6858002"/>
                <a:gd name="connsiteX322" fmla="*/ 3786333 w 4572002"/>
                <a:gd name="connsiteY322" fmla="*/ 1413840 h 6858002"/>
                <a:gd name="connsiteX323" fmla="*/ 3791928 w 4572002"/>
                <a:gd name="connsiteY323" fmla="*/ 1350627 h 6858002"/>
                <a:gd name="connsiteX324" fmla="*/ 3769590 w 4572002"/>
                <a:gd name="connsiteY324" fmla="*/ 1286069 h 6858002"/>
                <a:gd name="connsiteX325" fmla="*/ 3706152 w 4572002"/>
                <a:gd name="connsiteY325" fmla="*/ 773035 h 6858002"/>
                <a:gd name="connsiteX326" fmla="*/ 3706152 w 4572002"/>
                <a:gd name="connsiteY326" fmla="*/ 773036 h 6858002"/>
                <a:gd name="connsiteX327" fmla="*/ 3714152 w 4572002"/>
                <a:gd name="connsiteY327" fmla="*/ 854380 h 6858002"/>
                <a:gd name="connsiteX328" fmla="*/ 3745205 w 4572002"/>
                <a:gd name="connsiteY328" fmla="*/ 915344 h 6858002"/>
                <a:gd name="connsiteX329" fmla="*/ 3755683 w 4572002"/>
                <a:gd name="connsiteY329" fmla="*/ 927156 h 6858002"/>
                <a:gd name="connsiteX330" fmla="*/ 3752063 w 4572002"/>
                <a:gd name="connsiteY330" fmla="*/ 1097088 h 6858002"/>
                <a:gd name="connsiteX331" fmla="*/ 3747681 w 4572002"/>
                <a:gd name="connsiteY331" fmla="*/ 1123186 h 6858002"/>
                <a:gd name="connsiteX332" fmla="*/ 3772400 w 4572002"/>
                <a:gd name="connsiteY332" fmla="*/ 1184029 h 6858002"/>
                <a:gd name="connsiteX333" fmla="*/ 3747682 w 4572002"/>
                <a:gd name="connsiteY333" fmla="*/ 1123185 h 6858002"/>
                <a:gd name="connsiteX334" fmla="*/ 3752064 w 4572002"/>
                <a:gd name="connsiteY334" fmla="*/ 1097087 h 6858002"/>
                <a:gd name="connsiteX335" fmla="*/ 3755684 w 4572002"/>
                <a:gd name="connsiteY335" fmla="*/ 927155 h 6858002"/>
                <a:gd name="connsiteX336" fmla="*/ 3745206 w 4572002"/>
                <a:gd name="connsiteY336" fmla="*/ 915343 h 6858002"/>
                <a:gd name="connsiteX337" fmla="*/ 3714152 w 4572002"/>
                <a:gd name="connsiteY337" fmla="*/ 854379 h 6858002"/>
                <a:gd name="connsiteX338" fmla="*/ 3761553 w 4572002"/>
                <a:gd name="connsiteY338" fmla="*/ 517851 h 6858002"/>
                <a:gd name="connsiteX339" fmla="*/ 3752635 w 4572002"/>
                <a:gd name="connsiteY339" fmla="*/ 556048 h 6858002"/>
                <a:gd name="connsiteX340" fmla="*/ 3746157 w 4572002"/>
                <a:gd name="connsiteY340" fmla="*/ 580051 h 6858002"/>
                <a:gd name="connsiteX341" fmla="*/ 3742776 w 4572002"/>
                <a:gd name="connsiteY341" fmla="*/ 642538 h 6858002"/>
                <a:gd name="connsiteX342" fmla="*/ 3730253 w 4572002"/>
                <a:gd name="connsiteY342" fmla="*/ 694928 h 6858002"/>
                <a:gd name="connsiteX343" fmla="*/ 3742777 w 4572002"/>
                <a:gd name="connsiteY343" fmla="*/ 642537 h 6858002"/>
                <a:gd name="connsiteX344" fmla="*/ 3746158 w 4572002"/>
                <a:gd name="connsiteY344" fmla="*/ 580050 h 6858002"/>
                <a:gd name="connsiteX345" fmla="*/ 3752636 w 4572002"/>
                <a:gd name="connsiteY345" fmla="*/ 556047 h 6858002"/>
                <a:gd name="connsiteX346" fmla="*/ 3774848 w 4572002"/>
                <a:gd name="connsiteY346" fmla="*/ 298169 h 6858002"/>
                <a:gd name="connsiteX347" fmla="*/ 3760065 w 4572002"/>
                <a:gd name="connsiteY347" fmla="*/ 313534 h 6858002"/>
                <a:gd name="connsiteX348" fmla="*/ 3759493 w 4572002"/>
                <a:gd name="connsiteY348" fmla="*/ 338871 h 6858002"/>
                <a:gd name="connsiteX349" fmla="*/ 3759500 w 4572002"/>
                <a:gd name="connsiteY349" fmla="*/ 338900 h 6858002"/>
                <a:gd name="connsiteX350" fmla="*/ 3769400 w 4572002"/>
                <a:gd name="connsiteY350" fmla="*/ 395640 h 6858002"/>
                <a:gd name="connsiteX351" fmla="*/ 3765590 w 4572002"/>
                <a:gd name="connsiteY351" fmla="*/ 367328 h 6858002"/>
                <a:gd name="connsiteX352" fmla="*/ 3759500 w 4572002"/>
                <a:gd name="connsiteY352" fmla="*/ 338900 h 6858002"/>
                <a:gd name="connsiteX353" fmla="*/ 3759494 w 4572002"/>
                <a:gd name="connsiteY353" fmla="*/ 338870 h 6858002"/>
                <a:gd name="connsiteX354" fmla="*/ 3760066 w 4572002"/>
                <a:gd name="connsiteY354" fmla="*/ 313533 h 6858002"/>
                <a:gd name="connsiteX355" fmla="*/ 3782393 w 4572002"/>
                <a:gd name="connsiteY355" fmla="*/ 281568 h 6858002"/>
                <a:gd name="connsiteX356" fmla="*/ 3777498 w 4572002"/>
                <a:gd name="connsiteY356" fmla="*/ 295415 h 6858002"/>
                <a:gd name="connsiteX357" fmla="*/ 3777499 w 4572002"/>
                <a:gd name="connsiteY357" fmla="*/ 295415 h 6858002"/>
                <a:gd name="connsiteX358" fmla="*/ 3769073 w 4572002"/>
                <a:gd name="connsiteY358" fmla="*/ 24486 h 6858002"/>
                <a:gd name="connsiteX359" fmla="*/ 3766810 w 4572002"/>
                <a:gd name="connsiteY359" fmla="*/ 74129 h 6858002"/>
                <a:gd name="connsiteX360" fmla="*/ 3772734 w 4572002"/>
                <a:gd name="connsiteY360" fmla="*/ 125861 h 6858002"/>
                <a:gd name="connsiteX361" fmla="*/ 3777129 w 4572002"/>
                <a:gd name="connsiteY361" fmla="*/ 153387 h 6858002"/>
                <a:gd name="connsiteX362" fmla="*/ 3785402 w 4572002"/>
                <a:gd name="connsiteY362" fmla="*/ 228944 h 6858002"/>
                <a:gd name="connsiteX363" fmla="*/ 3780943 w 4572002"/>
                <a:gd name="connsiteY363" fmla="*/ 177271 h 6858002"/>
                <a:gd name="connsiteX364" fmla="*/ 3777129 w 4572002"/>
                <a:gd name="connsiteY364" fmla="*/ 153387 h 6858002"/>
                <a:gd name="connsiteX365" fmla="*/ 3776930 w 4572002"/>
                <a:gd name="connsiteY365" fmla="*/ 151569 h 6858002"/>
                <a:gd name="connsiteX366" fmla="*/ 3766811 w 4572002"/>
                <a:gd name="connsiteY366" fmla="*/ 74129 h 6858002"/>
                <a:gd name="connsiteX367" fmla="*/ 3766492 w 4572002"/>
                <a:gd name="connsiteY367" fmla="*/ 0 h 6858002"/>
                <a:gd name="connsiteX368" fmla="*/ 4230600 w 4572002"/>
                <a:gd name="connsiteY368" fmla="*/ 0 h 6858002"/>
                <a:gd name="connsiteX369" fmla="*/ 4229473 w 4572002"/>
                <a:gd name="connsiteY369" fmla="*/ 2817 h 6858002"/>
                <a:gd name="connsiteX370" fmla="*/ 4215375 w 4572002"/>
                <a:gd name="connsiteY370" fmla="*/ 63587 h 6858002"/>
                <a:gd name="connsiteX371" fmla="*/ 4201468 w 4572002"/>
                <a:gd name="connsiteY371" fmla="*/ 176939 h 6858002"/>
                <a:gd name="connsiteX372" fmla="*/ 4193466 w 4572002"/>
                <a:gd name="connsiteY372" fmla="*/ 200182 h 6858002"/>
                <a:gd name="connsiteX373" fmla="*/ 4155554 w 4572002"/>
                <a:gd name="connsiteY373" fmla="*/ 340774 h 6858002"/>
                <a:gd name="connsiteX374" fmla="*/ 4156319 w 4572002"/>
                <a:gd name="connsiteY374" fmla="*/ 453364 h 6858002"/>
                <a:gd name="connsiteX375" fmla="*/ 4158033 w 4572002"/>
                <a:gd name="connsiteY375" fmla="*/ 462126 h 6858002"/>
                <a:gd name="connsiteX376" fmla="*/ 4170605 w 4572002"/>
                <a:gd name="connsiteY376" fmla="*/ 505182 h 6858002"/>
                <a:gd name="connsiteX377" fmla="*/ 4167177 w 4572002"/>
                <a:gd name="connsiteY377" fmla="*/ 571860 h 6858002"/>
                <a:gd name="connsiteX378" fmla="*/ 4149840 w 4572002"/>
                <a:gd name="connsiteY378" fmla="*/ 617772 h 6858002"/>
                <a:gd name="connsiteX379" fmla="*/ 4149078 w 4572002"/>
                <a:gd name="connsiteY379" fmla="*/ 674923 h 6858002"/>
                <a:gd name="connsiteX380" fmla="*/ 4159937 w 4572002"/>
                <a:gd name="connsiteY380" fmla="*/ 740268 h 6858002"/>
                <a:gd name="connsiteX381" fmla="*/ 4162223 w 4572002"/>
                <a:gd name="connsiteY381" fmla="*/ 769605 h 6858002"/>
                <a:gd name="connsiteX382" fmla="*/ 4184703 w 4572002"/>
                <a:gd name="connsiteY382" fmla="*/ 850189 h 6858002"/>
                <a:gd name="connsiteX383" fmla="*/ 4179179 w 4572002"/>
                <a:gd name="connsiteY383" fmla="*/ 898198 h 6858002"/>
                <a:gd name="connsiteX384" fmla="*/ 4164319 w 4572002"/>
                <a:gd name="connsiteY384" fmla="*/ 945444 h 6858002"/>
                <a:gd name="connsiteX385" fmla="*/ 4150030 w 4572002"/>
                <a:gd name="connsiteY385" fmla="*/ 975733 h 6858002"/>
                <a:gd name="connsiteX386" fmla="*/ 4139934 w 4572002"/>
                <a:gd name="connsiteY386" fmla="*/ 1036887 h 6858002"/>
                <a:gd name="connsiteX387" fmla="*/ 4141458 w 4572002"/>
                <a:gd name="connsiteY387" fmla="*/ 1048125 h 6858002"/>
                <a:gd name="connsiteX388" fmla="*/ 4154032 w 4572002"/>
                <a:gd name="connsiteY388" fmla="*/ 1230633 h 6858002"/>
                <a:gd name="connsiteX389" fmla="*/ 4174225 w 4572002"/>
                <a:gd name="connsiteY389" fmla="*/ 1303024 h 6858002"/>
                <a:gd name="connsiteX390" fmla="*/ 4176701 w 4572002"/>
                <a:gd name="connsiteY390" fmla="*/ 1318456 h 6858002"/>
                <a:gd name="connsiteX391" fmla="*/ 4199372 w 4572002"/>
                <a:gd name="connsiteY391" fmla="*/ 1472575 h 6858002"/>
                <a:gd name="connsiteX392" fmla="*/ 4200325 w 4572002"/>
                <a:gd name="connsiteY392" fmla="*/ 1489720 h 6858002"/>
                <a:gd name="connsiteX393" fmla="*/ 4196324 w 4572002"/>
                <a:gd name="connsiteY393" fmla="*/ 1537537 h 6858002"/>
                <a:gd name="connsiteX394" fmla="*/ 4237474 w 4572002"/>
                <a:gd name="connsiteY394" fmla="*/ 1650317 h 6858002"/>
                <a:gd name="connsiteX395" fmla="*/ 4251572 w 4572002"/>
                <a:gd name="connsiteY395" fmla="*/ 1763287 h 6858002"/>
                <a:gd name="connsiteX396" fmla="*/ 4251380 w 4572002"/>
                <a:gd name="connsiteY396" fmla="*/ 1825393 h 6858002"/>
                <a:gd name="connsiteX397" fmla="*/ 4261478 w 4572002"/>
                <a:gd name="connsiteY397" fmla="*/ 1869780 h 6858002"/>
                <a:gd name="connsiteX398" fmla="*/ 4292149 w 4572002"/>
                <a:gd name="connsiteY398" fmla="*/ 1978940 h 6858002"/>
                <a:gd name="connsiteX399" fmla="*/ 4296911 w 4572002"/>
                <a:gd name="connsiteY399" fmla="*/ 2030378 h 6858002"/>
                <a:gd name="connsiteX400" fmla="*/ 4307201 w 4572002"/>
                <a:gd name="connsiteY400" fmla="*/ 2085054 h 6858002"/>
                <a:gd name="connsiteX401" fmla="*/ 4353302 w 4572002"/>
                <a:gd name="connsiteY401" fmla="*/ 2220312 h 6858002"/>
                <a:gd name="connsiteX402" fmla="*/ 4350636 w 4572002"/>
                <a:gd name="connsiteY402" fmla="*/ 2330806 h 6858002"/>
                <a:gd name="connsiteX403" fmla="*/ 4351206 w 4572002"/>
                <a:gd name="connsiteY403" fmla="*/ 2401292 h 6858002"/>
                <a:gd name="connsiteX404" fmla="*/ 4366446 w 4572002"/>
                <a:gd name="connsiteY404" fmla="*/ 2485307 h 6858002"/>
                <a:gd name="connsiteX405" fmla="*/ 4388736 w 4572002"/>
                <a:gd name="connsiteY405" fmla="*/ 2554079 h 6858002"/>
                <a:gd name="connsiteX406" fmla="*/ 4406453 w 4572002"/>
                <a:gd name="connsiteY406" fmla="*/ 2649143 h 6858002"/>
                <a:gd name="connsiteX407" fmla="*/ 4440554 w 4572002"/>
                <a:gd name="connsiteY407" fmla="*/ 2743826 h 6858002"/>
                <a:gd name="connsiteX408" fmla="*/ 4466653 w 4572002"/>
                <a:gd name="connsiteY408" fmla="*/ 2809930 h 6858002"/>
                <a:gd name="connsiteX409" fmla="*/ 4489705 w 4572002"/>
                <a:gd name="connsiteY409" fmla="*/ 2901943 h 6858002"/>
                <a:gd name="connsiteX410" fmla="*/ 4505897 w 4572002"/>
                <a:gd name="connsiteY410" fmla="*/ 3042728 h 6858002"/>
                <a:gd name="connsiteX411" fmla="*/ 4507613 w 4572002"/>
                <a:gd name="connsiteY411" fmla="*/ 3107500 h 6858002"/>
                <a:gd name="connsiteX412" fmla="*/ 4545521 w 4572002"/>
                <a:gd name="connsiteY412" fmla="*/ 3209993 h 6858002"/>
                <a:gd name="connsiteX413" fmla="*/ 4563811 w 4572002"/>
                <a:gd name="connsiteY413" fmla="*/ 3253809 h 6858002"/>
                <a:gd name="connsiteX414" fmla="*/ 4548570 w 4572002"/>
                <a:gd name="connsiteY414" fmla="*/ 3293244 h 6858002"/>
                <a:gd name="connsiteX415" fmla="*/ 4531043 w 4572002"/>
                <a:gd name="connsiteY415" fmla="*/ 3318771 h 6858002"/>
                <a:gd name="connsiteX416" fmla="*/ 4545904 w 4572002"/>
                <a:gd name="connsiteY416" fmla="*/ 3399546 h 6858002"/>
                <a:gd name="connsiteX417" fmla="*/ 4561524 w 4572002"/>
                <a:gd name="connsiteY417" fmla="*/ 3485275 h 6858002"/>
                <a:gd name="connsiteX418" fmla="*/ 4572002 w 4572002"/>
                <a:gd name="connsiteY418" fmla="*/ 3546617 h 6858002"/>
                <a:gd name="connsiteX419" fmla="*/ 4563620 w 4572002"/>
                <a:gd name="connsiteY419" fmla="*/ 3623201 h 6858002"/>
                <a:gd name="connsiteX420" fmla="*/ 4560192 w 4572002"/>
                <a:gd name="connsiteY420" fmla="*/ 3683591 h 6858002"/>
                <a:gd name="connsiteX421" fmla="*/ 4550476 w 4572002"/>
                <a:gd name="connsiteY421" fmla="*/ 3732361 h 6858002"/>
                <a:gd name="connsiteX422" fmla="*/ 4544759 w 4572002"/>
                <a:gd name="connsiteY422" fmla="*/ 3749506 h 6858002"/>
                <a:gd name="connsiteX423" fmla="*/ 4500182 w 4572002"/>
                <a:gd name="connsiteY423" fmla="*/ 3885338 h 6858002"/>
                <a:gd name="connsiteX424" fmla="*/ 4464557 w 4572002"/>
                <a:gd name="connsiteY424" fmla="*/ 4030503 h 6858002"/>
                <a:gd name="connsiteX425" fmla="*/ 4487039 w 4572002"/>
                <a:gd name="connsiteY425" fmla="*/ 4124614 h 6858002"/>
                <a:gd name="connsiteX426" fmla="*/ 4486656 w 4572002"/>
                <a:gd name="connsiteY426" fmla="*/ 4159667 h 6858002"/>
                <a:gd name="connsiteX427" fmla="*/ 4491801 w 4572002"/>
                <a:gd name="connsiteY427" fmla="*/ 4320837 h 6858002"/>
                <a:gd name="connsiteX428" fmla="*/ 4497325 w 4572002"/>
                <a:gd name="connsiteY428" fmla="*/ 4349222 h 6858002"/>
                <a:gd name="connsiteX429" fmla="*/ 4474653 w 4572002"/>
                <a:gd name="connsiteY429" fmla="*/ 4502579 h 6858002"/>
                <a:gd name="connsiteX430" fmla="*/ 4470844 w 4572002"/>
                <a:gd name="connsiteY430" fmla="*/ 4558207 h 6858002"/>
                <a:gd name="connsiteX431" fmla="*/ 4464557 w 4572002"/>
                <a:gd name="connsiteY431" fmla="*/ 4609452 h 6858002"/>
                <a:gd name="connsiteX432" fmla="*/ 4463033 w 4572002"/>
                <a:gd name="connsiteY432" fmla="*/ 4681083 h 6858002"/>
                <a:gd name="connsiteX433" fmla="*/ 4465891 w 4572002"/>
                <a:gd name="connsiteY433" fmla="*/ 4755381 h 6858002"/>
                <a:gd name="connsiteX434" fmla="*/ 4465319 w 4572002"/>
                <a:gd name="connsiteY434" fmla="*/ 4838250 h 6858002"/>
                <a:gd name="connsiteX435" fmla="*/ 4460367 w 4572002"/>
                <a:gd name="connsiteY435" fmla="*/ 4871019 h 6858002"/>
                <a:gd name="connsiteX436" fmla="*/ 4463795 w 4572002"/>
                <a:gd name="connsiteY436" fmla="*/ 4959602 h 6858002"/>
                <a:gd name="connsiteX437" fmla="*/ 4458082 w 4572002"/>
                <a:gd name="connsiteY437" fmla="*/ 5006086 h 6858002"/>
                <a:gd name="connsiteX438" fmla="*/ 4456937 w 4572002"/>
                <a:gd name="connsiteY438" fmla="*/ 5082670 h 6858002"/>
                <a:gd name="connsiteX439" fmla="*/ 4455603 w 4572002"/>
                <a:gd name="connsiteY439" fmla="*/ 5107627 h 6858002"/>
                <a:gd name="connsiteX440" fmla="*/ 4454840 w 4572002"/>
                <a:gd name="connsiteY440" fmla="*/ 5129916 h 6858002"/>
                <a:gd name="connsiteX441" fmla="*/ 4470464 w 4572002"/>
                <a:gd name="connsiteY441" fmla="*/ 5206308 h 6858002"/>
                <a:gd name="connsiteX442" fmla="*/ 4471415 w 4572002"/>
                <a:gd name="connsiteY442" fmla="*/ 5274129 h 6858002"/>
                <a:gd name="connsiteX443" fmla="*/ 4483990 w 4572002"/>
                <a:gd name="connsiteY443" fmla="*/ 5393005 h 6858002"/>
                <a:gd name="connsiteX444" fmla="*/ 4479607 w 4572002"/>
                <a:gd name="connsiteY444" fmla="*/ 5419295 h 6858002"/>
                <a:gd name="connsiteX445" fmla="*/ 4477894 w 4572002"/>
                <a:gd name="connsiteY445" fmla="*/ 5501594 h 6858002"/>
                <a:gd name="connsiteX446" fmla="*/ 4476560 w 4572002"/>
                <a:gd name="connsiteY446" fmla="*/ 5548460 h 6858002"/>
                <a:gd name="connsiteX447" fmla="*/ 4485703 w 4572002"/>
                <a:gd name="connsiteY447" fmla="*/ 5606372 h 6858002"/>
                <a:gd name="connsiteX448" fmla="*/ 4505134 w 4572002"/>
                <a:gd name="connsiteY448" fmla="*/ 5706959 h 6858002"/>
                <a:gd name="connsiteX449" fmla="*/ 4508183 w 4572002"/>
                <a:gd name="connsiteY449" fmla="*/ 5733440 h 6858002"/>
                <a:gd name="connsiteX450" fmla="*/ 4517519 w 4572002"/>
                <a:gd name="connsiteY450" fmla="*/ 5781830 h 6858002"/>
                <a:gd name="connsiteX451" fmla="*/ 4519234 w 4572002"/>
                <a:gd name="connsiteY451" fmla="*/ 5790592 h 6858002"/>
                <a:gd name="connsiteX452" fmla="*/ 4542855 w 4572002"/>
                <a:gd name="connsiteY452" fmla="*/ 5864318 h 6858002"/>
                <a:gd name="connsiteX453" fmla="*/ 4544759 w 4572002"/>
                <a:gd name="connsiteY453" fmla="*/ 5902610 h 6858002"/>
                <a:gd name="connsiteX454" fmla="*/ 4544951 w 4572002"/>
                <a:gd name="connsiteY454" fmla="*/ 6012723 h 6858002"/>
                <a:gd name="connsiteX455" fmla="*/ 4541332 w 4572002"/>
                <a:gd name="connsiteY455" fmla="*/ 6059397 h 6858002"/>
                <a:gd name="connsiteX456" fmla="*/ 4527426 w 4572002"/>
                <a:gd name="connsiteY456" fmla="*/ 6171605 h 6858002"/>
                <a:gd name="connsiteX457" fmla="*/ 4520568 w 4572002"/>
                <a:gd name="connsiteY457" fmla="*/ 6242093 h 6858002"/>
                <a:gd name="connsiteX458" fmla="*/ 4509706 w 4572002"/>
                <a:gd name="connsiteY458" fmla="*/ 6323058 h 6858002"/>
                <a:gd name="connsiteX459" fmla="*/ 4502848 w 4572002"/>
                <a:gd name="connsiteY459" fmla="*/ 6415833 h 6858002"/>
                <a:gd name="connsiteX460" fmla="*/ 4482084 w 4572002"/>
                <a:gd name="connsiteY460" fmla="*/ 6584812 h 6858002"/>
                <a:gd name="connsiteX461" fmla="*/ 4460557 w 4572002"/>
                <a:gd name="connsiteY461" fmla="*/ 6748458 h 6858002"/>
                <a:gd name="connsiteX462" fmla="*/ 4441507 w 4572002"/>
                <a:gd name="connsiteY462" fmla="*/ 6815516 h 6858002"/>
                <a:gd name="connsiteX463" fmla="*/ 4431806 w 4572002"/>
                <a:gd name="connsiteY463" fmla="*/ 6858001 h 6858002"/>
                <a:gd name="connsiteX464" fmla="*/ 4259554 w 4572002"/>
                <a:gd name="connsiteY464" fmla="*/ 6858001 h 6858002"/>
                <a:gd name="connsiteX465" fmla="*/ 4259554 w 4572002"/>
                <a:gd name="connsiteY465" fmla="*/ 6858002 h 6858002"/>
                <a:gd name="connsiteX466" fmla="*/ 0 w 4572002"/>
                <a:gd name="connsiteY466" fmla="*/ 6858002 h 6858002"/>
                <a:gd name="connsiteX467" fmla="*/ 0 w 4572002"/>
                <a:gd name="connsiteY467" fmla="*/ 2 h 6858002"/>
                <a:gd name="connsiteX468" fmla="*/ 3766492 w 4572002"/>
                <a:gd name="connsiteY468" fmla="*/ 1 h 6858002"/>
                <a:gd name="connsiteX469" fmla="*/ 3769210 w 4572002"/>
                <a:gd name="connsiteY469" fmla="*/ 21486 h 68580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Lst>
              <a:rect l="l" t="t" r="r" b="b"/>
              <a:pathLst>
                <a:path w="4572002" h="6858002">
                  <a:moveTo>
                    <a:pt x="4214994" y="6564620"/>
                  </a:moveTo>
                  <a:lnTo>
                    <a:pt x="4214994" y="6564621"/>
                  </a:lnTo>
                  <a:cubicBezTo>
                    <a:pt x="4225281" y="6575479"/>
                    <a:pt x="4231378" y="6582147"/>
                    <a:pt x="4237474" y="6588626"/>
                  </a:cubicBezTo>
                  <a:lnTo>
                    <a:pt x="4254096" y="6625225"/>
                  </a:lnTo>
                  <a:lnTo>
                    <a:pt x="4247001" y="6662540"/>
                  </a:lnTo>
                  <a:lnTo>
                    <a:pt x="4247000" y="6662541"/>
                  </a:lnTo>
                  <a:lnTo>
                    <a:pt x="4246999" y="6662544"/>
                  </a:lnTo>
                  <a:lnTo>
                    <a:pt x="4235550" y="6683027"/>
                  </a:lnTo>
                  <a:lnTo>
                    <a:pt x="4232403" y="6702976"/>
                  </a:lnTo>
                  <a:lnTo>
                    <a:pt x="4232403" y="6702977"/>
                  </a:lnTo>
                  <a:cubicBezTo>
                    <a:pt x="4232808" y="6716169"/>
                    <a:pt x="4237951" y="6729219"/>
                    <a:pt x="4246238" y="6742553"/>
                  </a:cubicBezTo>
                  <a:lnTo>
                    <a:pt x="4246239" y="6742555"/>
                  </a:lnTo>
                  <a:lnTo>
                    <a:pt x="4265716" y="6812062"/>
                  </a:lnTo>
                  <a:lnTo>
                    <a:pt x="4265717" y="6812064"/>
                  </a:lnTo>
                  <a:lnTo>
                    <a:pt x="4265717" y="6812063"/>
                  </a:lnTo>
                  <a:lnTo>
                    <a:pt x="4265716" y="6812062"/>
                  </a:lnTo>
                  <a:lnTo>
                    <a:pt x="4260942" y="6776800"/>
                  </a:lnTo>
                  <a:lnTo>
                    <a:pt x="4246239" y="6742555"/>
                  </a:lnTo>
                  <a:lnTo>
                    <a:pt x="4246238" y="6742552"/>
                  </a:lnTo>
                  <a:lnTo>
                    <a:pt x="4232403" y="6702976"/>
                  </a:lnTo>
                  <a:lnTo>
                    <a:pt x="4246999" y="6662544"/>
                  </a:lnTo>
                  <a:lnTo>
                    <a:pt x="4247000" y="6662542"/>
                  </a:lnTo>
                  <a:lnTo>
                    <a:pt x="4247001" y="6662540"/>
                  </a:lnTo>
                  <a:lnTo>
                    <a:pt x="4254084" y="6645552"/>
                  </a:lnTo>
                  <a:lnTo>
                    <a:pt x="4254096" y="6625225"/>
                  </a:lnTo>
                  <a:lnTo>
                    <a:pt x="4254096" y="6625224"/>
                  </a:lnTo>
                  <a:cubicBezTo>
                    <a:pt x="4252000" y="6611341"/>
                    <a:pt x="4245951" y="6597578"/>
                    <a:pt x="4237474" y="6588625"/>
                  </a:cubicBezTo>
                  <a:close/>
                  <a:moveTo>
                    <a:pt x="4295315" y="6438981"/>
                  </a:moveTo>
                  <a:lnTo>
                    <a:pt x="4275385" y="6463840"/>
                  </a:lnTo>
                  <a:lnTo>
                    <a:pt x="4275382" y="6463849"/>
                  </a:lnTo>
                  <a:lnTo>
                    <a:pt x="4261587" y="6513012"/>
                  </a:lnTo>
                  <a:lnTo>
                    <a:pt x="4242781" y="6546194"/>
                  </a:lnTo>
                  <a:lnTo>
                    <a:pt x="4242781" y="6546195"/>
                  </a:lnTo>
                  <a:lnTo>
                    <a:pt x="4259120" y="6521804"/>
                  </a:lnTo>
                  <a:lnTo>
                    <a:pt x="4261587" y="6513012"/>
                  </a:lnTo>
                  <a:lnTo>
                    <a:pt x="4264398" y="6508052"/>
                  </a:lnTo>
                  <a:lnTo>
                    <a:pt x="4275382" y="6463849"/>
                  </a:lnTo>
                  <a:lnTo>
                    <a:pt x="4275385" y="6463841"/>
                  </a:lnTo>
                  <a:cubicBezTo>
                    <a:pt x="4278336" y="6451650"/>
                    <a:pt x="4285813" y="6444077"/>
                    <a:pt x="4295315" y="6438981"/>
                  </a:cubicBezTo>
                  <a:close/>
                  <a:moveTo>
                    <a:pt x="4381289" y="6365204"/>
                  </a:moveTo>
                  <a:lnTo>
                    <a:pt x="4380008" y="6387910"/>
                  </a:lnTo>
                  <a:lnTo>
                    <a:pt x="4378243" y="6391549"/>
                  </a:lnTo>
                  <a:lnTo>
                    <a:pt x="4370589" y="6407332"/>
                  </a:lnTo>
                  <a:lnTo>
                    <a:pt x="4370589" y="6407333"/>
                  </a:lnTo>
                  <a:lnTo>
                    <a:pt x="4378243" y="6391549"/>
                  </a:lnTo>
                  <a:lnTo>
                    <a:pt x="4380008" y="6387910"/>
                  </a:lnTo>
                  <a:close/>
                  <a:moveTo>
                    <a:pt x="4142220" y="4221391"/>
                  </a:moveTo>
                  <a:lnTo>
                    <a:pt x="4142220" y="4221392"/>
                  </a:lnTo>
                  <a:cubicBezTo>
                    <a:pt x="4142982" y="4232061"/>
                    <a:pt x="4143172" y="4243873"/>
                    <a:pt x="4147936" y="4253015"/>
                  </a:cubicBezTo>
                  <a:cubicBezTo>
                    <a:pt x="4160129" y="4277402"/>
                    <a:pt x="4175749" y="4300071"/>
                    <a:pt x="4187752" y="4324646"/>
                  </a:cubicBezTo>
                  <a:lnTo>
                    <a:pt x="4196706" y="4363891"/>
                  </a:lnTo>
                  <a:lnTo>
                    <a:pt x="4195944" y="4482004"/>
                  </a:lnTo>
                  <a:cubicBezTo>
                    <a:pt x="4193276" y="4546776"/>
                    <a:pt x="4192704" y="4612500"/>
                    <a:pt x="4135934" y="4659174"/>
                  </a:cubicBezTo>
                  <a:cubicBezTo>
                    <a:pt x="4131362" y="4662986"/>
                    <a:pt x="4128694" y="4671176"/>
                    <a:pt x="4127932" y="4677655"/>
                  </a:cubicBezTo>
                  <a:cubicBezTo>
                    <a:pt x="4124313" y="4707564"/>
                    <a:pt x="4123931" y="4738235"/>
                    <a:pt x="4118025" y="4767764"/>
                  </a:cubicBezTo>
                  <a:cubicBezTo>
                    <a:pt x="4115644" y="4779575"/>
                    <a:pt x="4114835" y="4790387"/>
                    <a:pt x="4116716" y="4800483"/>
                  </a:cubicBezTo>
                  <a:lnTo>
                    <a:pt x="4116716" y="4800484"/>
                  </a:lnTo>
                  <a:cubicBezTo>
                    <a:pt x="4118597" y="4810581"/>
                    <a:pt x="4123170" y="4819964"/>
                    <a:pt x="4131552" y="4828917"/>
                  </a:cubicBezTo>
                  <a:lnTo>
                    <a:pt x="4153733" y="4863343"/>
                  </a:lnTo>
                  <a:lnTo>
                    <a:pt x="4161262" y="4889275"/>
                  </a:lnTo>
                  <a:lnTo>
                    <a:pt x="4159557" y="4912168"/>
                  </a:lnTo>
                  <a:cubicBezTo>
                    <a:pt x="4157842" y="4919978"/>
                    <a:pt x="4157485" y="4927122"/>
                    <a:pt x="4158155" y="4933804"/>
                  </a:cubicBezTo>
                  <a:lnTo>
                    <a:pt x="4158155" y="4933805"/>
                  </a:lnTo>
                  <a:lnTo>
                    <a:pt x="4162914" y="4952673"/>
                  </a:lnTo>
                  <a:lnTo>
                    <a:pt x="4165707" y="4957454"/>
                  </a:lnTo>
                  <a:lnTo>
                    <a:pt x="4166985" y="4961456"/>
                  </a:lnTo>
                  <a:cubicBezTo>
                    <a:pt x="4171496" y="4970097"/>
                    <a:pt x="4177202" y="4978394"/>
                    <a:pt x="4182989" y="4987038"/>
                  </a:cubicBezTo>
                  <a:cubicBezTo>
                    <a:pt x="4194228" y="5003802"/>
                    <a:pt x="4208326" y="5022853"/>
                    <a:pt x="4209468" y="5041522"/>
                  </a:cubicBezTo>
                  <a:cubicBezTo>
                    <a:pt x="4210087" y="5052096"/>
                    <a:pt x="4213005" y="5062300"/>
                    <a:pt x="4216684" y="5072376"/>
                  </a:cubicBezTo>
                  <a:lnTo>
                    <a:pt x="4222587" y="5087441"/>
                  </a:lnTo>
                  <a:lnTo>
                    <a:pt x="4235615" y="5133220"/>
                  </a:lnTo>
                  <a:lnTo>
                    <a:pt x="4235616" y="5133225"/>
                  </a:lnTo>
                  <a:lnTo>
                    <a:pt x="4228901" y="5166113"/>
                  </a:lnTo>
                  <a:lnTo>
                    <a:pt x="4228901" y="5166114"/>
                  </a:lnTo>
                  <a:cubicBezTo>
                    <a:pt x="4228139" y="5167638"/>
                    <a:pt x="4228712" y="5169781"/>
                    <a:pt x="4229593" y="5172091"/>
                  </a:cubicBezTo>
                  <a:lnTo>
                    <a:pt x="4232139" y="5179068"/>
                  </a:lnTo>
                  <a:cubicBezTo>
                    <a:pt x="4235759" y="5196595"/>
                    <a:pt x="4235807" y="5213598"/>
                    <a:pt x="4231973" y="5229434"/>
                  </a:cubicBezTo>
                  <a:lnTo>
                    <a:pt x="4225669" y="5241089"/>
                  </a:lnTo>
                  <a:lnTo>
                    <a:pt x="4208517" y="5272796"/>
                  </a:lnTo>
                  <a:cubicBezTo>
                    <a:pt x="4196871" y="5285441"/>
                    <a:pt x="4189165" y="5298595"/>
                    <a:pt x="4184613" y="5312288"/>
                  </a:cubicBezTo>
                  <a:lnTo>
                    <a:pt x="4183557" y="5321350"/>
                  </a:lnTo>
                  <a:lnTo>
                    <a:pt x="4181083" y="5326163"/>
                  </a:lnTo>
                  <a:lnTo>
                    <a:pt x="4179637" y="5355014"/>
                  </a:lnTo>
                  <a:lnTo>
                    <a:pt x="4179637" y="5355015"/>
                  </a:lnTo>
                  <a:cubicBezTo>
                    <a:pt x="4180286" y="5364883"/>
                    <a:pt x="4181989" y="5375003"/>
                    <a:pt x="4184513" y="5385385"/>
                  </a:cubicBezTo>
                  <a:cubicBezTo>
                    <a:pt x="4187752" y="5398722"/>
                    <a:pt x="4190038" y="5412058"/>
                    <a:pt x="4192704" y="5425583"/>
                  </a:cubicBezTo>
                  <a:cubicBezTo>
                    <a:pt x="4196514" y="5443871"/>
                    <a:pt x="4200516" y="5462352"/>
                    <a:pt x="4204327" y="5480638"/>
                  </a:cubicBezTo>
                  <a:lnTo>
                    <a:pt x="4208850" y="5507668"/>
                  </a:lnTo>
                  <a:lnTo>
                    <a:pt x="4198232" y="5531692"/>
                  </a:lnTo>
                  <a:lnTo>
                    <a:pt x="4198231" y="5531693"/>
                  </a:lnTo>
                  <a:cubicBezTo>
                    <a:pt x="4191181" y="5537600"/>
                    <a:pt x="4187989" y="5542649"/>
                    <a:pt x="4188085" y="5547578"/>
                  </a:cubicBezTo>
                  <a:lnTo>
                    <a:pt x="4188085" y="5547579"/>
                  </a:lnTo>
                  <a:cubicBezTo>
                    <a:pt x="4188180" y="5552508"/>
                    <a:pt x="4191562" y="5557318"/>
                    <a:pt x="4197659" y="5562747"/>
                  </a:cubicBezTo>
                  <a:cubicBezTo>
                    <a:pt x="4240332" y="5600468"/>
                    <a:pt x="4267003" y="5646190"/>
                    <a:pt x="4268907" y="5704484"/>
                  </a:cubicBezTo>
                  <a:cubicBezTo>
                    <a:pt x="4269289" y="5716486"/>
                    <a:pt x="4271954" y="5728679"/>
                    <a:pt x="4274812" y="5740489"/>
                  </a:cubicBezTo>
                  <a:cubicBezTo>
                    <a:pt x="4276527" y="5747729"/>
                    <a:pt x="4278433" y="5756494"/>
                    <a:pt x="4283578" y="5760874"/>
                  </a:cubicBezTo>
                  <a:cubicBezTo>
                    <a:pt x="4322821" y="5794975"/>
                    <a:pt x="4350063" y="5837458"/>
                    <a:pt x="4371973" y="5883752"/>
                  </a:cubicBezTo>
                  <a:lnTo>
                    <a:pt x="4371974" y="5883757"/>
                  </a:lnTo>
                  <a:lnTo>
                    <a:pt x="4389877" y="5935946"/>
                  </a:lnTo>
                  <a:lnTo>
                    <a:pt x="4389878" y="5935950"/>
                  </a:lnTo>
                  <a:lnTo>
                    <a:pt x="4386259" y="5993290"/>
                  </a:lnTo>
                  <a:lnTo>
                    <a:pt x="4386259" y="5993291"/>
                  </a:lnTo>
                  <a:cubicBezTo>
                    <a:pt x="4385116" y="6004531"/>
                    <a:pt x="4385306" y="6017485"/>
                    <a:pt x="4379782" y="6026440"/>
                  </a:cubicBezTo>
                  <a:cubicBezTo>
                    <a:pt x="4362445" y="6054825"/>
                    <a:pt x="4343778" y="6082258"/>
                    <a:pt x="4323583" y="6108738"/>
                  </a:cubicBezTo>
                  <a:cubicBezTo>
                    <a:pt x="4314914" y="6120074"/>
                    <a:pt x="4309961" y="6126884"/>
                    <a:pt x="4309890" y="6133314"/>
                  </a:cubicBezTo>
                  <a:lnTo>
                    <a:pt x="4309890" y="6133315"/>
                  </a:lnTo>
                  <a:lnTo>
                    <a:pt x="4313591" y="6143190"/>
                  </a:lnTo>
                  <a:lnTo>
                    <a:pt x="4325486" y="6155600"/>
                  </a:lnTo>
                  <a:lnTo>
                    <a:pt x="4325488" y="6155603"/>
                  </a:lnTo>
                  <a:cubicBezTo>
                    <a:pt x="4347778" y="6175798"/>
                    <a:pt x="4359398" y="6200945"/>
                    <a:pt x="4364160" y="6228757"/>
                  </a:cubicBezTo>
                  <a:lnTo>
                    <a:pt x="4381497" y="6361540"/>
                  </a:lnTo>
                  <a:lnTo>
                    <a:pt x="4381497" y="6361539"/>
                  </a:lnTo>
                  <a:cubicBezTo>
                    <a:pt x="4377877" y="6317151"/>
                    <a:pt x="4371590" y="6272764"/>
                    <a:pt x="4364160" y="6228756"/>
                  </a:cubicBezTo>
                  <a:cubicBezTo>
                    <a:pt x="4359398" y="6200944"/>
                    <a:pt x="4347778" y="6175797"/>
                    <a:pt x="4325488" y="6155602"/>
                  </a:cubicBezTo>
                  <a:lnTo>
                    <a:pt x="4325486" y="6155600"/>
                  </a:lnTo>
                  <a:lnTo>
                    <a:pt x="4309890" y="6133315"/>
                  </a:lnTo>
                  <a:lnTo>
                    <a:pt x="4323583" y="6108739"/>
                  </a:lnTo>
                  <a:cubicBezTo>
                    <a:pt x="4343778" y="6082259"/>
                    <a:pt x="4362445" y="6054826"/>
                    <a:pt x="4379782" y="6026441"/>
                  </a:cubicBezTo>
                  <a:cubicBezTo>
                    <a:pt x="4385306" y="6017486"/>
                    <a:pt x="4385116" y="6004532"/>
                    <a:pt x="4386259" y="5993292"/>
                  </a:cubicBezTo>
                  <a:lnTo>
                    <a:pt x="4386259" y="5993290"/>
                  </a:lnTo>
                  <a:lnTo>
                    <a:pt x="4389712" y="5964477"/>
                  </a:lnTo>
                  <a:lnTo>
                    <a:pt x="4389878" y="5935950"/>
                  </a:lnTo>
                  <a:lnTo>
                    <a:pt x="4389878" y="5935949"/>
                  </a:lnTo>
                  <a:lnTo>
                    <a:pt x="4389877" y="5935946"/>
                  </a:lnTo>
                  <a:lnTo>
                    <a:pt x="4382997" y="5909351"/>
                  </a:lnTo>
                  <a:lnTo>
                    <a:pt x="4371974" y="5883757"/>
                  </a:lnTo>
                  <a:lnTo>
                    <a:pt x="4371973" y="5883751"/>
                  </a:lnTo>
                  <a:cubicBezTo>
                    <a:pt x="4350063" y="5837457"/>
                    <a:pt x="4322821" y="5794974"/>
                    <a:pt x="4283578" y="5760873"/>
                  </a:cubicBezTo>
                  <a:cubicBezTo>
                    <a:pt x="4278433" y="5756493"/>
                    <a:pt x="4276527" y="5747728"/>
                    <a:pt x="4274812" y="5740488"/>
                  </a:cubicBezTo>
                  <a:cubicBezTo>
                    <a:pt x="4271954" y="5728678"/>
                    <a:pt x="4269289" y="5716485"/>
                    <a:pt x="4268907" y="5704483"/>
                  </a:cubicBezTo>
                  <a:cubicBezTo>
                    <a:pt x="4267003" y="5646189"/>
                    <a:pt x="4240332" y="5600467"/>
                    <a:pt x="4197659" y="5562746"/>
                  </a:cubicBezTo>
                  <a:lnTo>
                    <a:pt x="4188085" y="5547578"/>
                  </a:lnTo>
                  <a:lnTo>
                    <a:pt x="4198231" y="5531694"/>
                  </a:lnTo>
                  <a:lnTo>
                    <a:pt x="4198232" y="5531692"/>
                  </a:lnTo>
                  <a:lnTo>
                    <a:pt x="4206630" y="5520422"/>
                  </a:lnTo>
                  <a:lnTo>
                    <a:pt x="4208850" y="5507668"/>
                  </a:lnTo>
                  <a:lnTo>
                    <a:pt x="4208850" y="5507667"/>
                  </a:lnTo>
                  <a:cubicBezTo>
                    <a:pt x="4208803" y="5498832"/>
                    <a:pt x="4206231" y="5489497"/>
                    <a:pt x="4204327" y="5480637"/>
                  </a:cubicBezTo>
                  <a:cubicBezTo>
                    <a:pt x="4200516" y="5462351"/>
                    <a:pt x="4196514" y="5443870"/>
                    <a:pt x="4192704" y="5425582"/>
                  </a:cubicBezTo>
                  <a:cubicBezTo>
                    <a:pt x="4190038" y="5412057"/>
                    <a:pt x="4187752" y="5398721"/>
                    <a:pt x="4184513" y="5385384"/>
                  </a:cubicBezTo>
                  <a:lnTo>
                    <a:pt x="4179637" y="5355014"/>
                  </a:lnTo>
                  <a:lnTo>
                    <a:pt x="4183557" y="5321350"/>
                  </a:lnTo>
                  <a:lnTo>
                    <a:pt x="4208517" y="5272797"/>
                  </a:lnTo>
                  <a:lnTo>
                    <a:pt x="4225669" y="5241089"/>
                  </a:lnTo>
                  <a:lnTo>
                    <a:pt x="4231973" y="5229433"/>
                  </a:lnTo>
                  <a:lnTo>
                    <a:pt x="4232139" y="5179068"/>
                  </a:lnTo>
                  <a:lnTo>
                    <a:pt x="4232139" y="5179067"/>
                  </a:lnTo>
                  <a:cubicBezTo>
                    <a:pt x="4231663" y="5176876"/>
                    <a:pt x="4230473" y="5174400"/>
                    <a:pt x="4229593" y="5172090"/>
                  </a:cubicBezTo>
                  <a:lnTo>
                    <a:pt x="4228901" y="5166114"/>
                  </a:lnTo>
                  <a:lnTo>
                    <a:pt x="4235616" y="5133225"/>
                  </a:lnTo>
                  <a:lnTo>
                    <a:pt x="4235616" y="5133224"/>
                  </a:lnTo>
                  <a:lnTo>
                    <a:pt x="4235615" y="5133220"/>
                  </a:lnTo>
                  <a:lnTo>
                    <a:pt x="4228473" y="5102461"/>
                  </a:lnTo>
                  <a:lnTo>
                    <a:pt x="4222587" y="5087441"/>
                  </a:lnTo>
                  <a:lnTo>
                    <a:pt x="4222582" y="5087423"/>
                  </a:lnTo>
                  <a:cubicBezTo>
                    <a:pt x="4216496" y="5072411"/>
                    <a:pt x="4210397" y="5057381"/>
                    <a:pt x="4209468" y="5041521"/>
                  </a:cubicBezTo>
                  <a:cubicBezTo>
                    <a:pt x="4208326" y="5022852"/>
                    <a:pt x="4194228" y="5003801"/>
                    <a:pt x="4182989" y="4987037"/>
                  </a:cubicBezTo>
                  <a:lnTo>
                    <a:pt x="4165707" y="4957454"/>
                  </a:lnTo>
                  <a:lnTo>
                    <a:pt x="4158155" y="4933805"/>
                  </a:lnTo>
                  <a:lnTo>
                    <a:pt x="4159557" y="4912169"/>
                  </a:lnTo>
                  <a:cubicBezTo>
                    <a:pt x="4161319" y="4904358"/>
                    <a:pt x="4161831" y="4896714"/>
                    <a:pt x="4161262" y="4889276"/>
                  </a:cubicBezTo>
                  <a:lnTo>
                    <a:pt x="4161262" y="4889275"/>
                  </a:lnTo>
                  <a:lnTo>
                    <a:pt x="4156484" y="4867614"/>
                  </a:lnTo>
                  <a:lnTo>
                    <a:pt x="4153733" y="4863343"/>
                  </a:lnTo>
                  <a:lnTo>
                    <a:pt x="4151983" y="4857317"/>
                  </a:lnTo>
                  <a:cubicBezTo>
                    <a:pt x="4146840" y="4847214"/>
                    <a:pt x="4139839" y="4837703"/>
                    <a:pt x="4131552" y="4828916"/>
                  </a:cubicBezTo>
                  <a:lnTo>
                    <a:pt x="4116716" y="4800483"/>
                  </a:lnTo>
                  <a:lnTo>
                    <a:pt x="4118025" y="4767765"/>
                  </a:lnTo>
                  <a:cubicBezTo>
                    <a:pt x="4123931" y="4738236"/>
                    <a:pt x="4124313" y="4707565"/>
                    <a:pt x="4127932" y="4677656"/>
                  </a:cubicBezTo>
                  <a:cubicBezTo>
                    <a:pt x="4128694" y="4671177"/>
                    <a:pt x="4131362" y="4662987"/>
                    <a:pt x="4135934" y="4659175"/>
                  </a:cubicBezTo>
                  <a:cubicBezTo>
                    <a:pt x="4192704" y="4612501"/>
                    <a:pt x="4193276" y="4546777"/>
                    <a:pt x="4195944" y="4482005"/>
                  </a:cubicBezTo>
                  <a:cubicBezTo>
                    <a:pt x="4197659" y="4442762"/>
                    <a:pt x="4197659" y="4403326"/>
                    <a:pt x="4196706" y="4363891"/>
                  </a:cubicBezTo>
                  <a:lnTo>
                    <a:pt x="4196706" y="4363890"/>
                  </a:lnTo>
                  <a:cubicBezTo>
                    <a:pt x="4196514" y="4350554"/>
                    <a:pt x="4193466" y="4336457"/>
                    <a:pt x="4187752" y="4324645"/>
                  </a:cubicBezTo>
                  <a:cubicBezTo>
                    <a:pt x="4175749" y="4300070"/>
                    <a:pt x="4160129" y="4277401"/>
                    <a:pt x="4147936" y="4253014"/>
                  </a:cubicBezTo>
                  <a:close/>
                  <a:moveTo>
                    <a:pt x="4211111" y="2836172"/>
                  </a:moveTo>
                  <a:lnTo>
                    <a:pt x="4202421" y="2848793"/>
                  </a:lnTo>
                  <a:cubicBezTo>
                    <a:pt x="4197421" y="2865010"/>
                    <a:pt x="4191562" y="2881307"/>
                    <a:pt x="4186816" y="2897785"/>
                  </a:cubicBezTo>
                  <a:lnTo>
                    <a:pt x="4185787" y="2903551"/>
                  </a:lnTo>
                  <a:lnTo>
                    <a:pt x="4182513" y="2914328"/>
                  </a:lnTo>
                  <a:lnTo>
                    <a:pt x="4177882" y="2947858"/>
                  </a:lnTo>
                  <a:lnTo>
                    <a:pt x="4177881" y="2947862"/>
                  </a:lnTo>
                  <a:lnTo>
                    <a:pt x="4177881" y="2947863"/>
                  </a:lnTo>
                  <a:cubicBezTo>
                    <a:pt x="4177512" y="2959157"/>
                    <a:pt x="4178512" y="2970576"/>
                    <a:pt x="4181465" y="2982149"/>
                  </a:cubicBezTo>
                  <a:lnTo>
                    <a:pt x="4193158" y="3077402"/>
                  </a:lnTo>
                  <a:lnTo>
                    <a:pt x="4180703" y="3172654"/>
                  </a:lnTo>
                  <a:cubicBezTo>
                    <a:pt x="4154794" y="3276480"/>
                    <a:pt x="4127362" y="3380305"/>
                    <a:pt x="4133076" y="3489467"/>
                  </a:cubicBezTo>
                  <a:cubicBezTo>
                    <a:pt x="4134028" y="3507563"/>
                    <a:pt x="4122407" y="3529090"/>
                    <a:pt x="4110977" y="3544713"/>
                  </a:cubicBezTo>
                  <a:cubicBezTo>
                    <a:pt x="4100119" y="3559668"/>
                    <a:pt x="4094260" y="3566812"/>
                    <a:pt x="4093355" y="3574408"/>
                  </a:cubicBezTo>
                  <a:lnTo>
                    <a:pt x="4093355" y="3574409"/>
                  </a:lnTo>
                  <a:cubicBezTo>
                    <a:pt x="4092450" y="3582005"/>
                    <a:pt x="4096499" y="3590054"/>
                    <a:pt x="4105453" y="3606818"/>
                  </a:cubicBezTo>
                  <a:cubicBezTo>
                    <a:pt x="4109835" y="3614820"/>
                    <a:pt x="4112501" y="3624726"/>
                    <a:pt x="4118979" y="3630633"/>
                  </a:cubicBezTo>
                  <a:lnTo>
                    <a:pt x="4136708" y="3654416"/>
                  </a:lnTo>
                  <a:lnTo>
                    <a:pt x="4140382" y="3668940"/>
                  </a:lnTo>
                  <a:lnTo>
                    <a:pt x="4143220" y="3680164"/>
                  </a:lnTo>
                  <a:lnTo>
                    <a:pt x="4139172" y="3734837"/>
                  </a:lnTo>
                  <a:lnTo>
                    <a:pt x="4139172" y="3734838"/>
                  </a:lnTo>
                  <a:cubicBezTo>
                    <a:pt x="4138220" y="3741316"/>
                    <a:pt x="4136886" y="3749126"/>
                    <a:pt x="4139554" y="3754653"/>
                  </a:cubicBezTo>
                  <a:lnTo>
                    <a:pt x="4145911" y="3789776"/>
                  </a:lnTo>
                  <a:lnTo>
                    <a:pt x="4130980" y="3822472"/>
                  </a:lnTo>
                  <a:cubicBezTo>
                    <a:pt x="4123932" y="3831902"/>
                    <a:pt x="4118312" y="3842046"/>
                    <a:pt x="4116645" y="3852619"/>
                  </a:cubicBezTo>
                  <a:lnTo>
                    <a:pt x="4116645" y="3852620"/>
                  </a:lnTo>
                  <a:lnTo>
                    <a:pt x="4117425" y="3868764"/>
                  </a:lnTo>
                  <a:lnTo>
                    <a:pt x="4126028" y="3885337"/>
                  </a:lnTo>
                  <a:lnTo>
                    <a:pt x="4126028" y="3885339"/>
                  </a:lnTo>
                  <a:cubicBezTo>
                    <a:pt x="4135744" y="3897722"/>
                    <a:pt x="4143150" y="3910319"/>
                    <a:pt x="4148409" y="3923125"/>
                  </a:cubicBezTo>
                  <a:lnTo>
                    <a:pt x="4157913" y="3962160"/>
                  </a:lnTo>
                  <a:lnTo>
                    <a:pt x="4142221" y="4043838"/>
                  </a:lnTo>
                  <a:lnTo>
                    <a:pt x="4142220" y="4043839"/>
                  </a:lnTo>
                  <a:cubicBezTo>
                    <a:pt x="4133457" y="4063842"/>
                    <a:pt x="4128075" y="4083702"/>
                    <a:pt x="4127099" y="4103825"/>
                  </a:cubicBezTo>
                  <a:lnTo>
                    <a:pt x="4127099" y="4103826"/>
                  </a:lnTo>
                  <a:lnTo>
                    <a:pt x="4129066" y="4134256"/>
                  </a:lnTo>
                  <a:lnTo>
                    <a:pt x="4138410" y="4165382"/>
                  </a:lnTo>
                  <a:lnTo>
                    <a:pt x="4138410" y="4165384"/>
                  </a:lnTo>
                  <a:lnTo>
                    <a:pt x="4142315" y="4192388"/>
                  </a:lnTo>
                  <a:lnTo>
                    <a:pt x="4142315" y="4192387"/>
                  </a:lnTo>
                  <a:cubicBezTo>
                    <a:pt x="4142411" y="4182767"/>
                    <a:pt x="4141839" y="4173480"/>
                    <a:pt x="4138410" y="4165383"/>
                  </a:cubicBezTo>
                  <a:lnTo>
                    <a:pt x="4138410" y="4165382"/>
                  </a:lnTo>
                  <a:lnTo>
                    <a:pt x="4127099" y="4103826"/>
                  </a:lnTo>
                  <a:lnTo>
                    <a:pt x="4142220" y="4043840"/>
                  </a:lnTo>
                  <a:lnTo>
                    <a:pt x="4142221" y="4043838"/>
                  </a:lnTo>
                  <a:lnTo>
                    <a:pt x="4155523" y="4002410"/>
                  </a:lnTo>
                  <a:lnTo>
                    <a:pt x="4157913" y="3962160"/>
                  </a:lnTo>
                  <a:lnTo>
                    <a:pt x="4157913" y="3962159"/>
                  </a:lnTo>
                  <a:cubicBezTo>
                    <a:pt x="4155651" y="3935727"/>
                    <a:pt x="4145460" y="3910104"/>
                    <a:pt x="4126028" y="3885338"/>
                  </a:cubicBezTo>
                  <a:lnTo>
                    <a:pt x="4126028" y="3885337"/>
                  </a:lnTo>
                  <a:lnTo>
                    <a:pt x="4116645" y="3852620"/>
                  </a:lnTo>
                  <a:lnTo>
                    <a:pt x="4130980" y="3822473"/>
                  </a:lnTo>
                  <a:cubicBezTo>
                    <a:pt x="4139172" y="3811614"/>
                    <a:pt x="4144316" y="3800897"/>
                    <a:pt x="4145911" y="3789777"/>
                  </a:cubicBezTo>
                  <a:lnTo>
                    <a:pt x="4145911" y="3789776"/>
                  </a:lnTo>
                  <a:cubicBezTo>
                    <a:pt x="4147507" y="3778655"/>
                    <a:pt x="4145554" y="3767130"/>
                    <a:pt x="4139554" y="3754652"/>
                  </a:cubicBezTo>
                  <a:lnTo>
                    <a:pt x="4139172" y="3734838"/>
                  </a:lnTo>
                  <a:lnTo>
                    <a:pt x="4143220" y="3680164"/>
                  </a:lnTo>
                  <a:lnTo>
                    <a:pt x="4143220" y="3680163"/>
                  </a:lnTo>
                  <a:lnTo>
                    <a:pt x="4140382" y="3668940"/>
                  </a:lnTo>
                  <a:lnTo>
                    <a:pt x="4136708" y="3654416"/>
                  </a:lnTo>
                  <a:lnTo>
                    <a:pt x="4136708" y="3654416"/>
                  </a:lnTo>
                  <a:lnTo>
                    <a:pt x="4136708" y="3654415"/>
                  </a:lnTo>
                  <a:cubicBezTo>
                    <a:pt x="4132898" y="3646123"/>
                    <a:pt x="4127219" y="3638157"/>
                    <a:pt x="4118979" y="3630632"/>
                  </a:cubicBezTo>
                  <a:cubicBezTo>
                    <a:pt x="4112501" y="3624725"/>
                    <a:pt x="4109835" y="3614819"/>
                    <a:pt x="4105453" y="3606817"/>
                  </a:cubicBezTo>
                  <a:cubicBezTo>
                    <a:pt x="4100976" y="3598435"/>
                    <a:pt x="4097725" y="3592232"/>
                    <a:pt x="4095707" y="3587174"/>
                  </a:cubicBezTo>
                  <a:lnTo>
                    <a:pt x="4093355" y="3574408"/>
                  </a:lnTo>
                  <a:lnTo>
                    <a:pt x="4098434" y="3562321"/>
                  </a:lnTo>
                  <a:cubicBezTo>
                    <a:pt x="4101369" y="3557716"/>
                    <a:pt x="4105548" y="3552191"/>
                    <a:pt x="4110977" y="3544714"/>
                  </a:cubicBezTo>
                  <a:cubicBezTo>
                    <a:pt x="4122407" y="3529091"/>
                    <a:pt x="4134028" y="3507564"/>
                    <a:pt x="4133076" y="3489468"/>
                  </a:cubicBezTo>
                  <a:cubicBezTo>
                    <a:pt x="4127362" y="3380306"/>
                    <a:pt x="4154794" y="3276481"/>
                    <a:pt x="4180703" y="3172655"/>
                  </a:cubicBezTo>
                  <a:cubicBezTo>
                    <a:pt x="4188705" y="3140650"/>
                    <a:pt x="4192943" y="3109026"/>
                    <a:pt x="4193158" y="3077402"/>
                  </a:cubicBezTo>
                  <a:lnTo>
                    <a:pt x="4193158" y="3077401"/>
                  </a:lnTo>
                  <a:cubicBezTo>
                    <a:pt x="4193372" y="3045777"/>
                    <a:pt x="4189562" y="3014153"/>
                    <a:pt x="4181465" y="2982148"/>
                  </a:cubicBezTo>
                  <a:lnTo>
                    <a:pt x="4177881" y="2947863"/>
                  </a:lnTo>
                  <a:lnTo>
                    <a:pt x="4177882" y="2947858"/>
                  </a:lnTo>
                  <a:lnTo>
                    <a:pt x="4185787" y="2903551"/>
                  </a:lnTo>
                  <a:lnTo>
                    <a:pt x="4202421" y="2848794"/>
                  </a:lnTo>
                  <a:cubicBezTo>
                    <a:pt x="4203754" y="2844317"/>
                    <a:pt x="4207040" y="2839983"/>
                    <a:pt x="4211111" y="2836173"/>
                  </a:cubicBezTo>
                  <a:close/>
                  <a:moveTo>
                    <a:pt x="3726625" y="1508458"/>
                  </a:moveTo>
                  <a:lnTo>
                    <a:pt x="3698531" y="1596214"/>
                  </a:lnTo>
                  <a:cubicBezTo>
                    <a:pt x="3696054" y="1604979"/>
                    <a:pt x="3697579" y="1615837"/>
                    <a:pt x="3700436" y="1624981"/>
                  </a:cubicBezTo>
                  <a:cubicBezTo>
                    <a:pt x="3710152" y="1656224"/>
                    <a:pt x="3734537" y="1676037"/>
                    <a:pt x="3757017" y="1697754"/>
                  </a:cubicBezTo>
                  <a:cubicBezTo>
                    <a:pt x="3766924" y="1707280"/>
                    <a:pt x="3773972" y="1720424"/>
                    <a:pt x="3779686" y="1733189"/>
                  </a:cubicBezTo>
                  <a:cubicBezTo>
                    <a:pt x="3794357" y="1766336"/>
                    <a:pt x="3807501" y="1800247"/>
                    <a:pt x="3821407" y="1833776"/>
                  </a:cubicBezTo>
                  <a:cubicBezTo>
                    <a:pt x="3822741" y="1837014"/>
                    <a:pt x="3826170" y="1839680"/>
                    <a:pt x="3829028" y="1842159"/>
                  </a:cubicBezTo>
                  <a:cubicBezTo>
                    <a:pt x="3859129" y="1866923"/>
                    <a:pt x="3889418" y="1891498"/>
                    <a:pt x="3919519" y="1916455"/>
                  </a:cubicBezTo>
                  <a:cubicBezTo>
                    <a:pt x="3925233" y="1921217"/>
                    <a:pt x="3929425" y="1928077"/>
                    <a:pt x="3934949" y="1933220"/>
                  </a:cubicBezTo>
                  <a:cubicBezTo>
                    <a:pt x="3942569" y="1940460"/>
                    <a:pt x="3949810" y="1949604"/>
                    <a:pt x="3958954" y="1953414"/>
                  </a:cubicBezTo>
                  <a:cubicBezTo>
                    <a:pt x="3987719" y="1965225"/>
                    <a:pt x="4000103" y="1987895"/>
                    <a:pt x="4005437" y="2016470"/>
                  </a:cubicBezTo>
                  <a:cubicBezTo>
                    <a:pt x="4010390" y="2042571"/>
                    <a:pt x="4014582" y="2068670"/>
                    <a:pt x="4020296" y="2094579"/>
                  </a:cubicBezTo>
                  <a:cubicBezTo>
                    <a:pt x="4027154" y="2126202"/>
                    <a:pt x="4034584" y="2157637"/>
                    <a:pt x="4042967" y="2188880"/>
                  </a:cubicBezTo>
                  <a:cubicBezTo>
                    <a:pt x="4046587" y="2202405"/>
                    <a:pt x="4050777" y="2216693"/>
                    <a:pt x="4058207" y="2228315"/>
                  </a:cubicBezTo>
                  <a:cubicBezTo>
                    <a:pt x="4078782" y="2260891"/>
                    <a:pt x="4092688" y="2295754"/>
                    <a:pt x="4087164" y="2334045"/>
                  </a:cubicBezTo>
                  <a:cubicBezTo>
                    <a:pt x="4082782" y="2364716"/>
                    <a:pt x="4094022" y="2390435"/>
                    <a:pt x="4111549" y="2409486"/>
                  </a:cubicBezTo>
                  <a:cubicBezTo>
                    <a:pt x="4119503" y="2418155"/>
                    <a:pt x="4125016" y="2426977"/>
                    <a:pt x="4128650" y="2435913"/>
                  </a:cubicBezTo>
                  <a:lnTo>
                    <a:pt x="4134481" y="2463018"/>
                  </a:lnTo>
                  <a:lnTo>
                    <a:pt x="4125839" y="2518262"/>
                  </a:lnTo>
                  <a:lnTo>
                    <a:pt x="4125838" y="2518264"/>
                  </a:lnTo>
                  <a:cubicBezTo>
                    <a:pt x="4123171" y="2527790"/>
                    <a:pt x="4122027" y="2536457"/>
                    <a:pt x="4122194" y="2545006"/>
                  </a:cubicBezTo>
                  <a:lnTo>
                    <a:pt x="4122194" y="2545007"/>
                  </a:lnTo>
                  <a:cubicBezTo>
                    <a:pt x="4122360" y="2553556"/>
                    <a:pt x="4123837" y="2561986"/>
                    <a:pt x="4126408" y="2571035"/>
                  </a:cubicBezTo>
                  <a:cubicBezTo>
                    <a:pt x="4138410" y="2612946"/>
                    <a:pt x="4170987" y="2640951"/>
                    <a:pt x="4199563" y="2668002"/>
                  </a:cubicBezTo>
                  <a:cubicBezTo>
                    <a:pt x="4223947" y="2691055"/>
                    <a:pt x="4237663" y="2716964"/>
                    <a:pt x="4247953" y="2745349"/>
                  </a:cubicBezTo>
                  <a:lnTo>
                    <a:pt x="4247954" y="2745352"/>
                  </a:lnTo>
                  <a:lnTo>
                    <a:pt x="4253873" y="2778006"/>
                  </a:lnTo>
                  <a:lnTo>
                    <a:pt x="4253453" y="2785440"/>
                  </a:lnTo>
                  <a:lnTo>
                    <a:pt x="4243374" y="2811780"/>
                  </a:lnTo>
                  <a:lnTo>
                    <a:pt x="4243371" y="2811787"/>
                  </a:lnTo>
                  <a:lnTo>
                    <a:pt x="4243372" y="2811787"/>
                  </a:lnTo>
                  <a:lnTo>
                    <a:pt x="4243374" y="2811780"/>
                  </a:lnTo>
                  <a:lnTo>
                    <a:pt x="4253025" y="2793023"/>
                  </a:lnTo>
                  <a:lnTo>
                    <a:pt x="4253453" y="2785440"/>
                  </a:lnTo>
                  <a:lnTo>
                    <a:pt x="4254654" y="2782305"/>
                  </a:lnTo>
                  <a:lnTo>
                    <a:pt x="4253873" y="2778006"/>
                  </a:lnTo>
                  <a:lnTo>
                    <a:pt x="4254284" y="2770758"/>
                  </a:lnTo>
                  <a:lnTo>
                    <a:pt x="4247954" y="2745352"/>
                  </a:lnTo>
                  <a:lnTo>
                    <a:pt x="4247953" y="2745348"/>
                  </a:lnTo>
                  <a:cubicBezTo>
                    <a:pt x="4237663" y="2716963"/>
                    <a:pt x="4223947" y="2691054"/>
                    <a:pt x="4199563" y="2668001"/>
                  </a:cubicBezTo>
                  <a:cubicBezTo>
                    <a:pt x="4170987" y="2640950"/>
                    <a:pt x="4138410" y="2612945"/>
                    <a:pt x="4126408" y="2571034"/>
                  </a:cubicBezTo>
                  <a:lnTo>
                    <a:pt x="4122194" y="2545007"/>
                  </a:lnTo>
                  <a:lnTo>
                    <a:pt x="4125838" y="2518265"/>
                  </a:lnTo>
                  <a:lnTo>
                    <a:pt x="4125839" y="2518262"/>
                  </a:lnTo>
                  <a:lnTo>
                    <a:pt x="4132419" y="2490551"/>
                  </a:lnTo>
                  <a:lnTo>
                    <a:pt x="4134481" y="2463018"/>
                  </a:lnTo>
                  <a:lnTo>
                    <a:pt x="4134481" y="2463017"/>
                  </a:lnTo>
                  <a:cubicBezTo>
                    <a:pt x="4133600" y="2444777"/>
                    <a:pt x="4127457" y="2426822"/>
                    <a:pt x="4111549" y="2409485"/>
                  </a:cubicBezTo>
                  <a:cubicBezTo>
                    <a:pt x="4094022" y="2390434"/>
                    <a:pt x="4082782" y="2364715"/>
                    <a:pt x="4087164" y="2334044"/>
                  </a:cubicBezTo>
                  <a:cubicBezTo>
                    <a:pt x="4092688" y="2295753"/>
                    <a:pt x="4078782" y="2260890"/>
                    <a:pt x="4058207" y="2228314"/>
                  </a:cubicBezTo>
                  <a:cubicBezTo>
                    <a:pt x="4050777" y="2216692"/>
                    <a:pt x="4046587" y="2202404"/>
                    <a:pt x="4042967" y="2188879"/>
                  </a:cubicBezTo>
                  <a:cubicBezTo>
                    <a:pt x="4034584" y="2157636"/>
                    <a:pt x="4027154" y="2126201"/>
                    <a:pt x="4020296" y="2094578"/>
                  </a:cubicBezTo>
                  <a:cubicBezTo>
                    <a:pt x="4014582" y="2068669"/>
                    <a:pt x="4010390" y="2042570"/>
                    <a:pt x="4005437" y="2016469"/>
                  </a:cubicBezTo>
                  <a:cubicBezTo>
                    <a:pt x="4000103" y="1987894"/>
                    <a:pt x="3987719" y="1965224"/>
                    <a:pt x="3958954" y="1953413"/>
                  </a:cubicBezTo>
                  <a:cubicBezTo>
                    <a:pt x="3949810" y="1949603"/>
                    <a:pt x="3942569" y="1940459"/>
                    <a:pt x="3934949" y="1933219"/>
                  </a:cubicBezTo>
                  <a:cubicBezTo>
                    <a:pt x="3929425" y="1928076"/>
                    <a:pt x="3925233" y="1921216"/>
                    <a:pt x="3919519" y="1916454"/>
                  </a:cubicBezTo>
                  <a:cubicBezTo>
                    <a:pt x="3889418" y="1891497"/>
                    <a:pt x="3859129" y="1866922"/>
                    <a:pt x="3829028" y="1842158"/>
                  </a:cubicBezTo>
                  <a:cubicBezTo>
                    <a:pt x="3826170" y="1839679"/>
                    <a:pt x="3822741" y="1837013"/>
                    <a:pt x="3821407" y="1833775"/>
                  </a:cubicBezTo>
                  <a:cubicBezTo>
                    <a:pt x="3807501" y="1800246"/>
                    <a:pt x="3794358" y="1766335"/>
                    <a:pt x="3779686" y="1733188"/>
                  </a:cubicBezTo>
                  <a:cubicBezTo>
                    <a:pt x="3773972" y="1720423"/>
                    <a:pt x="3766924" y="1707279"/>
                    <a:pt x="3757018" y="1697753"/>
                  </a:cubicBezTo>
                  <a:cubicBezTo>
                    <a:pt x="3734538" y="1676036"/>
                    <a:pt x="3710152" y="1656223"/>
                    <a:pt x="3700436" y="1624980"/>
                  </a:cubicBezTo>
                  <a:cubicBezTo>
                    <a:pt x="3697580" y="1615836"/>
                    <a:pt x="3696055" y="1604978"/>
                    <a:pt x="3698532" y="1596213"/>
                  </a:cubicBezTo>
                  <a:close/>
                  <a:moveTo>
                    <a:pt x="3745230" y="1459073"/>
                  </a:moveTo>
                  <a:lnTo>
                    <a:pt x="3745229" y="1459074"/>
                  </a:lnTo>
                  <a:lnTo>
                    <a:pt x="3736012" y="1481572"/>
                  </a:lnTo>
                  <a:close/>
                  <a:moveTo>
                    <a:pt x="3764423" y="1268758"/>
                  </a:moveTo>
                  <a:cubicBezTo>
                    <a:pt x="3764875" y="1275402"/>
                    <a:pt x="3766447" y="1281689"/>
                    <a:pt x="3769590" y="1286070"/>
                  </a:cubicBezTo>
                  <a:cubicBezTo>
                    <a:pt x="3784163" y="1306930"/>
                    <a:pt x="3790403" y="1328553"/>
                    <a:pt x="3791927" y="1350628"/>
                  </a:cubicBezTo>
                  <a:lnTo>
                    <a:pt x="3786333" y="1413840"/>
                  </a:lnTo>
                  <a:lnTo>
                    <a:pt x="3791928" y="1350627"/>
                  </a:lnTo>
                  <a:cubicBezTo>
                    <a:pt x="3790403" y="1328552"/>
                    <a:pt x="3784164" y="1306930"/>
                    <a:pt x="3769590" y="1286069"/>
                  </a:cubicBezTo>
                  <a:close/>
                  <a:moveTo>
                    <a:pt x="3706152" y="773035"/>
                  </a:moveTo>
                  <a:lnTo>
                    <a:pt x="3706152" y="773036"/>
                  </a:lnTo>
                  <a:cubicBezTo>
                    <a:pt x="3708438" y="800277"/>
                    <a:pt x="3711676" y="827330"/>
                    <a:pt x="3714152" y="854380"/>
                  </a:cubicBezTo>
                  <a:cubicBezTo>
                    <a:pt x="3716438" y="878957"/>
                    <a:pt x="3717200" y="903723"/>
                    <a:pt x="3745205" y="915344"/>
                  </a:cubicBezTo>
                  <a:cubicBezTo>
                    <a:pt x="3749587" y="917060"/>
                    <a:pt x="3752825" y="922774"/>
                    <a:pt x="3755683" y="927156"/>
                  </a:cubicBezTo>
                  <a:cubicBezTo>
                    <a:pt x="3799691" y="994786"/>
                    <a:pt x="3798547" y="1030981"/>
                    <a:pt x="3752063" y="1097088"/>
                  </a:cubicBezTo>
                  <a:cubicBezTo>
                    <a:pt x="3747301" y="1103946"/>
                    <a:pt x="3743871" y="1118614"/>
                    <a:pt x="3747681" y="1123186"/>
                  </a:cubicBezTo>
                  <a:cubicBezTo>
                    <a:pt x="3763493" y="1142618"/>
                    <a:pt x="3770542" y="1162954"/>
                    <a:pt x="3772400" y="1184029"/>
                  </a:cubicBezTo>
                  <a:cubicBezTo>
                    <a:pt x="3770542" y="1162954"/>
                    <a:pt x="3763494" y="1142617"/>
                    <a:pt x="3747682" y="1123185"/>
                  </a:cubicBezTo>
                  <a:cubicBezTo>
                    <a:pt x="3743872" y="1118613"/>
                    <a:pt x="3747302" y="1103945"/>
                    <a:pt x="3752064" y="1097087"/>
                  </a:cubicBezTo>
                  <a:cubicBezTo>
                    <a:pt x="3798548" y="1030980"/>
                    <a:pt x="3799692" y="994785"/>
                    <a:pt x="3755684" y="927155"/>
                  </a:cubicBezTo>
                  <a:cubicBezTo>
                    <a:pt x="3752826" y="922773"/>
                    <a:pt x="3749588" y="917059"/>
                    <a:pt x="3745206" y="915343"/>
                  </a:cubicBezTo>
                  <a:cubicBezTo>
                    <a:pt x="3717200" y="903722"/>
                    <a:pt x="3716438" y="878956"/>
                    <a:pt x="3714152" y="854379"/>
                  </a:cubicBezTo>
                  <a:close/>
                  <a:moveTo>
                    <a:pt x="3761553" y="517851"/>
                  </a:moveTo>
                  <a:lnTo>
                    <a:pt x="3752635" y="556048"/>
                  </a:lnTo>
                  <a:cubicBezTo>
                    <a:pt x="3750539" y="564049"/>
                    <a:pt x="3745015" y="572623"/>
                    <a:pt x="3746157" y="580051"/>
                  </a:cubicBezTo>
                  <a:cubicBezTo>
                    <a:pt x="3749491" y="601579"/>
                    <a:pt x="3747062" y="622201"/>
                    <a:pt x="3742776" y="642538"/>
                  </a:cubicBezTo>
                  <a:lnTo>
                    <a:pt x="3730253" y="694928"/>
                  </a:lnTo>
                  <a:lnTo>
                    <a:pt x="3742777" y="642537"/>
                  </a:lnTo>
                  <a:cubicBezTo>
                    <a:pt x="3747063" y="622201"/>
                    <a:pt x="3749492" y="601578"/>
                    <a:pt x="3746158" y="580050"/>
                  </a:cubicBezTo>
                  <a:cubicBezTo>
                    <a:pt x="3745016" y="572622"/>
                    <a:pt x="3750540" y="564048"/>
                    <a:pt x="3752636" y="556047"/>
                  </a:cubicBezTo>
                  <a:close/>
                  <a:moveTo>
                    <a:pt x="3774848" y="298169"/>
                  </a:moveTo>
                  <a:lnTo>
                    <a:pt x="3760065" y="313534"/>
                  </a:lnTo>
                  <a:cubicBezTo>
                    <a:pt x="3755873" y="316390"/>
                    <a:pt x="3758159" y="330299"/>
                    <a:pt x="3759493" y="338871"/>
                  </a:cubicBezTo>
                  <a:lnTo>
                    <a:pt x="3759500" y="338900"/>
                  </a:lnTo>
                  <a:lnTo>
                    <a:pt x="3769400" y="395640"/>
                  </a:lnTo>
                  <a:lnTo>
                    <a:pt x="3765590" y="367328"/>
                  </a:lnTo>
                  <a:lnTo>
                    <a:pt x="3759500" y="338900"/>
                  </a:lnTo>
                  <a:lnTo>
                    <a:pt x="3759494" y="338870"/>
                  </a:lnTo>
                  <a:cubicBezTo>
                    <a:pt x="3758160" y="330298"/>
                    <a:pt x="3755874" y="316389"/>
                    <a:pt x="3760066" y="313533"/>
                  </a:cubicBezTo>
                  <a:close/>
                  <a:moveTo>
                    <a:pt x="3782393" y="281568"/>
                  </a:moveTo>
                  <a:lnTo>
                    <a:pt x="3777498" y="295415"/>
                  </a:lnTo>
                  <a:lnTo>
                    <a:pt x="3777499" y="295415"/>
                  </a:lnTo>
                  <a:close/>
                  <a:moveTo>
                    <a:pt x="3769073" y="24486"/>
                  </a:moveTo>
                  <a:lnTo>
                    <a:pt x="3766810" y="74129"/>
                  </a:lnTo>
                  <a:cubicBezTo>
                    <a:pt x="3767733" y="91492"/>
                    <a:pt x="3770043" y="108703"/>
                    <a:pt x="3772734" y="125861"/>
                  </a:cubicBezTo>
                  <a:lnTo>
                    <a:pt x="3777129" y="153387"/>
                  </a:lnTo>
                  <a:lnTo>
                    <a:pt x="3785402" y="228944"/>
                  </a:lnTo>
                  <a:lnTo>
                    <a:pt x="3780943" y="177271"/>
                  </a:lnTo>
                  <a:lnTo>
                    <a:pt x="3777129" y="153387"/>
                  </a:lnTo>
                  <a:lnTo>
                    <a:pt x="3776930" y="151569"/>
                  </a:lnTo>
                  <a:cubicBezTo>
                    <a:pt x="3772700" y="125876"/>
                    <a:pt x="3768195" y="100174"/>
                    <a:pt x="3766811" y="74129"/>
                  </a:cubicBezTo>
                  <a:close/>
                  <a:moveTo>
                    <a:pt x="3766492" y="0"/>
                  </a:moveTo>
                  <a:lnTo>
                    <a:pt x="4230600" y="0"/>
                  </a:lnTo>
                  <a:lnTo>
                    <a:pt x="4229473" y="2817"/>
                  </a:lnTo>
                  <a:cubicBezTo>
                    <a:pt x="4221092" y="21486"/>
                    <a:pt x="4218423" y="43012"/>
                    <a:pt x="4215375" y="63587"/>
                  </a:cubicBezTo>
                  <a:cubicBezTo>
                    <a:pt x="4209851" y="101308"/>
                    <a:pt x="4206421" y="139219"/>
                    <a:pt x="4201468" y="176939"/>
                  </a:cubicBezTo>
                  <a:cubicBezTo>
                    <a:pt x="4200325" y="184941"/>
                    <a:pt x="4198231" y="194085"/>
                    <a:pt x="4193466" y="200182"/>
                  </a:cubicBezTo>
                  <a:cubicBezTo>
                    <a:pt x="4161461" y="241901"/>
                    <a:pt x="4152508" y="292579"/>
                    <a:pt x="4155554" y="340774"/>
                  </a:cubicBezTo>
                  <a:cubicBezTo>
                    <a:pt x="4157843" y="378686"/>
                    <a:pt x="4159557" y="415835"/>
                    <a:pt x="4156319" y="453364"/>
                  </a:cubicBezTo>
                  <a:cubicBezTo>
                    <a:pt x="4156127" y="456222"/>
                    <a:pt x="4156509" y="460032"/>
                    <a:pt x="4158033" y="462126"/>
                  </a:cubicBezTo>
                  <a:cubicBezTo>
                    <a:pt x="4168129" y="475081"/>
                    <a:pt x="4168891" y="488607"/>
                    <a:pt x="4170605" y="505182"/>
                  </a:cubicBezTo>
                  <a:cubicBezTo>
                    <a:pt x="4173083" y="528615"/>
                    <a:pt x="4171367" y="550141"/>
                    <a:pt x="4167177" y="571860"/>
                  </a:cubicBezTo>
                  <a:cubicBezTo>
                    <a:pt x="4164129" y="587672"/>
                    <a:pt x="4157843" y="603673"/>
                    <a:pt x="4149840" y="617772"/>
                  </a:cubicBezTo>
                  <a:cubicBezTo>
                    <a:pt x="4138600" y="637392"/>
                    <a:pt x="4134220" y="656255"/>
                    <a:pt x="4149078" y="674923"/>
                  </a:cubicBezTo>
                  <a:cubicBezTo>
                    <a:pt x="4164891" y="695116"/>
                    <a:pt x="4159367" y="717977"/>
                    <a:pt x="4159937" y="740268"/>
                  </a:cubicBezTo>
                  <a:cubicBezTo>
                    <a:pt x="4160129" y="749982"/>
                    <a:pt x="4159747" y="760270"/>
                    <a:pt x="4162223" y="769605"/>
                  </a:cubicBezTo>
                  <a:cubicBezTo>
                    <a:pt x="4169273" y="796655"/>
                    <a:pt x="4179941" y="822756"/>
                    <a:pt x="4184703" y="850189"/>
                  </a:cubicBezTo>
                  <a:cubicBezTo>
                    <a:pt x="4187370" y="865430"/>
                    <a:pt x="4182607" y="882384"/>
                    <a:pt x="4179179" y="898198"/>
                  </a:cubicBezTo>
                  <a:cubicBezTo>
                    <a:pt x="4175559" y="914200"/>
                    <a:pt x="4170035" y="930011"/>
                    <a:pt x="4164319" y="945444"/>
                  </a:cubicBezTo>
                  <a:cubicBezTo>
                    <a:pt x="4160509" y="955920"/>
                    <a:pt x="4156889" y="967350"/>
                    <a:pt x="4150030" y="975733"/>
                  </a:cubicBezTo>
                  <a:cubicBezTo>
                    <a:pt x="4134410" y="994785"/>
                    <a:pt x="4131742" y="1014406"/>
                    <a:pt x="4139934" y="1036887"/>
                  </a:cubicBezTo>
                  <a:cubicBezTo>
                    <a:pt x="4141268" y="1040315"/>
                    <a:pt x="4141268" y="1044315"/>
                    <a:pt x="4141458" y="1048125"/>
                  </a:cubicBezTo>
                  <a:cubicBezTo>
                    <a:pt x="4145458" y="1109091"/>
                    <a:pt x="4147936" y="1170051"/>
                    <a:pt x="4154032" y="1230633"/>
                  </a:cubicBezTo>
                  <a:cubicBezTo>
                    <a:pt x="4156509" y="1255206"/>
                    <a:pt x="4167367" y="1278829"/>
                    <a:pt x="4174225" y="1303024"/>
                  </a:cubicBezTo>
                  <a:cubicBezTo>
                    <a:pt x="4175559" y="1307978"/>
                    <a:pt x="4177655" y="1313504"/>
                    <a:pt x="4176701" y="1318456"/>
                  </a:cubicBezTo>
                  <a:cubicBezTo>
                    <a:pt x="4167177" y="1372368"/>
                    <a:pt x="4181083" y="1422854"/>
                    <a:pt x="4199372" y="1472575"/>
                  </a:cubicBezTo>
                  <a:cubicBezTo>
                    <a:pt x="4201278" y="1477717"/>
                    <a:pt x="4200706" y="1484004"/>
                    <a:pt x="4200325" y="1489720"/>
                  </a:cubicBezTo>
                  <a:cubicBezTo>
                    <a:pt x="4198993" y="1505724"/>
                    <a:pt x="4192324" y="1523059"/>
                    <a:pt x="4196324" y="1537537"/>
                  </a:cubicBezTo>
                  <a:cubicBezTo>
                    <a:pt x="4207374" y="1576019"/>
                    <a:pt x="4220709" y="1614120"/>
                    <a:pt x="4237474" y="1650317"/>
                  </a:cubicBezTo>
                  <a:cubicBezTo>
                    <a:pt x="4254428" y="1687086"/>
                    <a:pt x="4268716" y="1721185"/>
                    <a:pt x="4251572" y="1763287"/>
                  </a:cubicBezTo>
                  <a:cubicBezTo>
                    <a:pt x="4244332" y="1781194"/>
                    <a:pt x="4249476" y="1804816"/>
                    <a:pt x="4251380" y="1825393"/>
                  </a:cubicBezTo>
                  <a:cubicBezTo>
                    <a:pt x="4252904" y="1840441"/>
                    <a:pt x="4261478" y="1854920"/>
                    <a:pt x="4261478" y="1869780"/>
                  </a:cubicBezTo>
                  <a:cubicBezTo>
                    <a:pt x="4261478" y="1909408"/>
                    <a:pt x="4271574" y="1944649"/>
                    <a:pt x="4292149" y="1978940"/>
                  </a:cubicBezTo>
                  <a:cubicBezTo>
                    <a:pt x="4300150" y="1992279"/>
                    <a:pt x="4294815" y="2013043"/>
                    <a:pt x="4296911" y="2030378"/>
                  </a:cubicBezTo>
                  <a:cubicBezTo>
                    <a:pt x="4299388" y="2048668"/>
                    <a:pt x="4301673" y="2067525"/>
                    <a:pt x="4307201" y="2085054"/>
                  </a:cubicBezTo>
                  <a:cubicBezTo>
                    <a:pt x="4321679" y="2130393"/>
                    <a:pt x="4338062" y="2175163"/>
                    <a:pt x="4353302" y="2220312"/>
                  </a:cubicBezTo>
                  <a:cubicBezTo>
                    <a:pt x="4365877" y="2257459"/>
                    <a:pt x="4355970" y="2294039"/>
                    <a:pt x="4350636" y="2330806"/>
                  </a:cubicBezTo>
                  <a:cubicBezTo>
                    <a:pt x="4347205" y="2353859"/>
                    <a:pt x="4339013" y="2375383"/>
                    <a:pt x="4351206" y="2401292"/>
                  </a:cubicBezTo>
                  <a:cubicBezTo>
                    <a:pt x="4362828" y="2426059"/>
                    <a:pt x="4360160" y="2457492"/>
                    <a:pt x="4366446" y="2485307"/>
                  </a:cubicBezTo>
                  <a:cubicBezTo>
                    <a:pt x="4371781" y="2508742"/>
                    <a:pt x="4380354" y="2531409"/>
                    <a:pt x="4388736" y="2554079"/>
                  </a:cubicBezTo>
                  <a:cubicBezTo>
                    <a:pt x="4400168" y="2584942"/>
                    <a:pt x="4412167" y="2615421"/>
                    <a:pt x="4406453" y="2649143"/>
                  </a:cubicBezTo>
                  <a:cubicBezTo>
                    <a:pt x="4399976" y="2687436"/>
                    <a:pt x="4424359" y="2713723"/>
                    <a:pt x="4440554" y="2743826"/>
                  </a:cubicBezTo>
                  <a:cubicBezTo>
                    <a:pt x="4451603" y="2764590"/>
                    <a:pt x="4459795" y="2787259"/>
                    <a:pt x="4466653" y="2809930"/>
                  </a:cubicBezTo>
                  <a:cubicBezTo>
                    <a:pt x="4475607" y="2840219"/>
                    <a:pt x="4480941" y="2871462"/>
                    <a:pt x="4489705" y="2901943"/>
                  </a:cubicBezTo>
                  <a:cubicBezTo>
                    <a:pt x="4502848" y="2948047"/>
                    <a:pt x="4513137" y="2994722"/>
                    <a:pt x="4505897" y="3042728"/>
                  </a:cubicBezTo>
                  <a:cubicBezTo>
                    <a:pt x="4502659" y="3064827"/>
                    <a:pt x="4502848" y="3085403"/>
                    <a:pt x="4507613" y="3107500"/>
                  </a:cubicBezTo>
                  <a:cubicBezTo>
                    <a:pt x="4515422" y="3143695"/>
                    <a:pt x="4516376" y="3180844"/>
                    <a:pt x="4545521" y="3209993"/>
                  </a:cubicBezTo>
                  <a:cubicBezTo>
                    <a:pt x="4555811" y="3220280"/>
                    <a:pt x="4558477" y="3238758"/>
                    <a:pt x="4563811" y="3253809"/>
                  </a:cubicBezTo>
                  <a:cubicBezTo>
                    <a:pt x="4570099" y="3271145"/>
                    <a:pt x="4566858" y="3283908"/>
                    <a:pt x="4548570" y="3293244"/>
                  </a:cubicBezTo>
                  <a:cubicBezTo>
                    <a:pt x="4540379" y="3297434"/>
                    <a:pt x="4532378" y="3309437"/>
                    <a:pt x="4531043" y="3318771"/>
                  </a:cubicBezTo>
                  <a:cubicBezTo>
                    <a:pt x="4527043" y="3346776"/>
                    <a:pt x="4532950" y="3372495"/>
                    <a:pt x="4545904" y="3399546"/>
                  </a:cubicBezTo>
                  <a:cubicBezTo>
                    <a:pt x="4558096" y="3424883"/>
                    <a:pt x="4556762" y="3456508"/>
                    <a:pt x="4561524" y="3485275"/>
                  </a:cubicBezTo>
                  <a:cubicBezTo>
                    <a:pt x="4564954" y="3505657"/>
                    <a:pt x="4572002" y="3526042"/>
                    <a:pt x="4572002" y="3546617"/>
                  </a:cubicBezTo>
                  <a:cubicBezTo>
                    <a:pt x="4572002" y="3572146"/>
                    <a:pt x="4565907" y="3597482"/>
                    <a:pt x="4563620" y="3623201"/>
                  </a:cubicBezTo>
                  <a:cubicBezTo>
                    <a:pt x="4561716" y="3643204"/>
                    <a:pt x="4562478" y="3663589"/>
                    <a:pt x="4560192" y="3683591"/>
                  </a:cubicBezTo>
                  <a:cubicBezTo>
                    <a:pt x="4558477" y="3699976"/>
                    <a:pt x="4554096" y="3716168"/>
                    <a:pt x="4550476" y="3732361"/>
                  </a:cubicBezTo>
                  <a:cubicBezTo>
                    <a:pt x="4549142" y="3738267"/>
                    <a:pt x="4543998" y="3744173"/>
                    <a:pt x="4544759" y="3749506"/>
                  </a:cubicBezTo>
                  <a:cubicBezTo>
                    <a:pt x="4552953" y="3802467"/>
                    <a:pt x="4516376" y="3840569"/>
                    <a:pt x="4500182" y="3885338"/>
                  </a:cubicBezTo>
                  <a:cubicBezTo>
                    <a:pt x="4483035" y="3932394"/>
                    <a:pt x="4456748" y="3977925"/>
                    <a:pt x="4464557" y="4030503"/>
                  </a:cubicBezTo>
                  <a:cubicBezTo>
                    <a:pt x="4469319" y="4062318"/>
                    <a:pt x="4480369" y="4092989"/>
                    <a:pt x="4487039" y="4124614"/>
                  </a:cubicBezTo>
                  <a:cubicBezTo>
                    <a:pt x="4489324" y="4135854"/>
                    <a:pt x="4488943" y="4148427"/>
                    <a:pt x="4486656" y="4159667"/>
                  </a:cubicBezTo>
                  <a:cubicBezTo>
                    <a:pt x="4476177" y="4213961"/>
                    <a:pt x="4474653" y="4267493"/>
                    <a:pt x="4491801" y="4320837"/>
                  </a:cubicBezTo>
                  <a:cubicBezTo>
                    <a:pt x="4494659" y="4329979"/>
                    <a:pt x="4497325" y="4339695"/>
                    <a:pt x="4497325" y="4349222"/>
                  </a:cubicBezTo>
                  <a:cubicBezTo>
                    <a:pt x="4497325" y="4401419"/>
                    <a:pt x="4493324" y="4452665"/>
                    <a:pt x="4474653" y="4502579"/>
                  </a:cubicBezTo>
                  <a:cubicBezTo>
                    <a:pt x="4468368" y="4519343"/>
                    <a:pt x="4472368" y="4539728"/>
                    <a:pt x="4470844" y="4558207"/>
                  </a:cubicBezTo>
                  <a:cubicBezTo>
                    <a:pt x="4469511" y="4575351"/>
                    <a:pt x="4468940" y="4592878"/>
                    <a:pt x="4464557" y="4609452"/>
                  </a:cubicBezTo>
                  <a:cubicBezTo>
                    <a:pt x="4458082" y="4633647"/>
                    <a:pt x="4457320" y="4656126"/>
                    <a:pt x="4463033" y="4681083"/>
                  </a:cubicBezTo>
                  <a:cubicBezTo>
                    <a:pt x="4468368" y="4704895"/>
                    <a:pt x="4465702" y="4730614"/>
                    <a:pt x="4465891" y="4755381"/>
                  </a:cubicBezTo>
                  <a:cubicBezTo>
                    <a:pt x="4466082" y="4783004"/>
                    <a:pt x="4466272" y="4810627"/>
                    <a:pt x="4465319" y="4838250"/>
                  </a:cubicBezTo>
                  <a:cubicBezTo>
                    <a:pt x="4464940" y="4849300"/>
                    <a:pt x="4457320" y="4861873"/>
                    <a:pt x="4460367" y="4871019"/>
                  </a:cubicBezTo>
                  <a:cubicBezTo>
                    <a:pt x="4470653" y="4900546"/>
                    <a:pt x="4458271" y="4930075"/>
                    <a:pt x="4463795" y="4959602"/>
                  </a:cubicBezTo>
                  <a:cubicBezTo>
                    <a:pt x="4466653" y="4974082"/>
                    <a:pt x="4458844" y="4990465"/>
                    <a:pt x="4458082" y="5006086"/>
                  </a:cubicBezTo>
                  <a:cubicBezTo>
                    <a:pt x="4456748" y="5031614"/>
                    <a:pt x="4457320" y="5057141"/>
                    <a:pt x="4456937" y="5082670"/>
                  </a:cubicBezTo>
                  <a:cubicBezTo>
                    <a:pt x="4456748" y="5091052"/>
                    <a:pt x="4455986" y="5099245"/>
                    <a:pt x="4455603" y="5107627"/>
                  </a:cubicBezTo>
                  <a:cubicBezTo>
                    <a:pt x="4455223" y="5115057"/>
                    <a:pt x="4453508" y="5122867"/>
                    <a:pt x="4454840" y="5129916"/>
                  </a:cubicBezTo>
                  <a:cubicBezTo>
                    <a:pt x="4459605" y="5155445"/>
                    <a:pt x="4467415" y="5180591"/>
                    <a:pt x="4470464" y="5206308"/>
                  </a:cubicBezTo>
                  <a:cubicBezTo>
                    <a:pt x="4473130" y="5228597"/>
                    <a:pt x="4469511" y="5251650"/>
                    <a:pt x="4471415" y="5274129"/>
                  </a:cubicBezTo>
                  <a:cubicBezTo>
                    <a:pt x="4474653" y="5313754"/>
                    <a:pt x="4480369" y="5353379"/>
                    <a:pt x="4483990" y="5393005"/>
                  </a:cubicBezTo>
                  <a:cubicBezTo>
                    <a:pt x="4484752" y="5401579"/>
                    <a:pt x="4479988" y="5410531"/>
                    <a:pt x="4479607" y="5419295"/>
                  </a:cubicBezTo>
                  <a:cubicBezTo>
                    <a:pt x="4478656" y="5446728"/>
                    <a:pt x="4478464" y="5474161"/>
                    <a:pt x="4477894" y="5501594"/>
                  </a:cubicBezTo>
                  <a:cubicBezTo>
                    <a:pt x="4477702" y="5517215"/>
                    <a:pt x="4478273" y="5533027"/>
                    <a:pt x="4476560" y="5548460"/>
                  </a:cubicBezTo>
                  <a:cubicBezTo>
                    <a:pt x="4474273" y="5568842"/>
                    <a:pt x="4470844" y="5587321"/>
                    <a:pt x="4485703" y="5606372"/>
                  </a:cubicBezTo>
                  <a:cubicBezTo>
                    <a:pt x="4508755" y="5635711"/>
                    <a:pt x="4499801" y="5673050"/>
                    <a:pt x="4505134" y="5706959"/>
                  </a:cubicBezTo>
                  <a:cubicBezTo>
                    <a:pt x="4506468" y="5715723"/>
                    <a:pt x="4506659" y="5724678"/>
                    <a:pt x="4508183" y="5733440"/>
                  </a:cubicBezTo>
                  <a:cubicBezTo>
                    <a:pt x="4511041" y="5749634"/>
                    <a:pt x="4514279" y="5765635"/>
                    <a:pt x="4517519" y="5781830"/>
                  </a:cubicBezTo>
                  <a:cubicBezTo>
                    <a:pt x="4518089" y="5784686"/>
                    <a:pt x="4518281" y="5787924"/>
                    <a:pt x="4519234" y="5790592"/>
                  </a:cubicBezTo>
                  <a:cubicBezTo>
                    <a:pt x="4527233" y="5815169"/>
                    <a:pt x="4536378" y="5839361"/>
                    <a:pt x="4542855" y="5864318"/>
                  </a:cubicBezTo>
                  <a:cubicBezTo>
                    <a:pt x="4546095" y="5876511"/>
                    <a:pt x="4546476" y="5890037"/>
                    <a:pt x="4544759" y="5902610"/>
                  </a:cubicBezTo>
                  <a:cubicBezTo>
                    <a:pt x="4539808" y="5939377"/>
                    <a:pt x="4537712" y="5975764"/>
                    <a:pt x="4544951" y="6012723"/>
                  </a:cubicBezTo>
                  <a:cubicBezTo>
                    <a:pt x="4547808" y="6027392"/>
                    <a:pt x="4543045" y="6043776"/>
                    <a:pt x="4541332" y="6059397"/>
                  </a:cubicBezTo>
                  <a:cubicBezTo>
                    <a:pt x="4536759" y="6096736"/>
                    <a:pt x="4531805" y="6134075"/>
                    <a:pt x="4527426" y="6171605"/>
                  </a:cubicBezTo>
                  <a:cubicBezTo>
                    <a:pt x="4524758" y="6195037"/>
                    <a:pt x="4523234" y="6218660"/>
                    <a:pt x="4520568" y="6242093"/>
                  </a:cubicBezTo>
                  <a:cubicBezTo>
                    <a:pt x="4517327" y="6269144"/>
                    <a:pt x="4512375" y="6296005"/>
                    <a:pt x="4509706" y="6323058"/>
                  </a:cubicBezTo>
                  <a:cubicBezTo>
                    <a:pt x="4506659" y="6353919"/>
                    <a:pt x="4506089" y="6384972"/>
                    <a:pt x="4502848" y="6415833"/>
                  </a:cubicBezTo>
                  <a:cubicBezTo>
                    <a:pt x="4496563" y="6472225"/>
                    <a:pt x="4489132" y="6528424"/>
                    <a:pt x="4482084" y="6584812"/>
                  </a:cubicBezTo>
                  <a:cubicBezTo>
                    <a:pt x="4475226" y="6639488"/>
                    <a:pt x="4469129" y="6694164"/>
                    <a:pt x="4460557" y="6748458"/>
                  </a:cubicBezTo>
                  <a:cubicBezTo>
                    <a:pt x="4456937" y="6771319"/>
                    <a:pt x="4447030" y="6793035"/>
                    <a:pt x="4441507" y="6815516"/>
                  </a:cubicBezTo>
                  <a:lnTo>
                    <a:pt x="4431806" y="6858001"/>
                  </a:lnTo>
                  <a:lnTo>
                    <a:pt x="4259554" y="6858001"/>
                  </a:lnTo>
                  <a:lnTo>
                    <a:pt x="4259554" y="6858002"/>
                  </a:lnTo>
                  <a:lnTo>
                    <a:pt x="0" y="6858002"/>
                  </a:lnTo>
                  <a:lnTo>
                    <a:pt x="0" y="2"/>
                  </a:lnTo>
                  <a:lnTo>
                    <a:pt x="3766492" y="1"/>
                  </a:lnTo>
                  <a:lnTo>
                    <a:pt x="3769210" y="21486"/>
                  </a:lnTo>
                  <a:close/>
                </a:path>
              </a:pathLst>
            </a:custGeom>
            <a:solidFill>
              <a:schemeClr val="tx1"/>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64" name="Group 53">
              <a:extLst>
                <a:ext uri="{FF2B5EF4-FFF2-40B4-BE49-F238E27FC236}">
                  <a16:creationId xmlns:a16="http://schemas.microsoft.com/office/drawing/2014/main" id="{1BCD9601-1F44-4E40-998C-1B256DAE9464}"/>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a:off x="3697284" y="-1"/>
              <a:ext cx="884241" cy="6858002"/>
              <a:chOff x="3697284" y="-1"/>
              <a:chExt cx="884241" cy="6858002"/>
            </a:xfrm>
          </p:grpSpPr>
          <p:grpSp>
            <p:nvGrpSpPr>
              <p:cNvPr id="65" name="Group 54">
                <a:extLst>
                  <a:ext uri="{FF2B5EF4-FFF2-40B4-BE49-F238E27FC236}">
                    <a16:creationId xmlns:a16="http://schemas.microsoft.com/office/drawing/2014/main" id="{1A1CA4E9-12FA-47EB-8471-25E8D55152C9}"/>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a:off x="3697284" y="-1"/>
                <a:ext cx="884241" cy="6858001"/>
                <a:chOff x="3697284" y="-1"/>
                <a:chExt cx="884241" cy="6858001"/>
              </a:xfrm>
              <a:solidFill>
                <a:srgbClr val="FFFFFF"/>
              </a:solidFill>
              <a:effectLst/>
            </p:grpSpPr>
            <p:sp>
              <p:nvSpPr>
                <p:cNvPr id="72" name="Freeform: Shape 58">
                  <a:extLst>
                    <a:ext uri="{FF2B5EF4-FFF2-40B4-BE49-F238E27FC236}">
                      <a16:creationId xmlns:a16="http://schemas.microsoft.com/office/drawing/2014/main" id="{E13A9BF0-334C-4457-A635-9CA4877EAAF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6200000" flipH="1">
                  <a:off x="705641" y="2991642"/>
                  <a:ext cx="6858001" cy="874716"/>
                </a:xfrm>
                <a:custGeom>
                  <a:avLst/>
                  <a:gdLst>
                    <a:gd name="connsiteX0" fmla="*/ 0 w 6858001"/>
                    <a:gd name="connsiteY0" fmla="*/ 533314 h 874716"/>
                    <a:gd name="connsiteX1" fmla="*/ 0 w 6858001"/>
                    <a:gd name="connsiteY1" fmla="*/ 69206 h 874716"/>
                    <a:gd name="connsiteX2" fmla="*/ 21486 w 6858001"/>
                    <a:gd name="connsiteY2" fmla="*/ 71924 h 874716"/>
                    <a:gd name="connsiteX3" fmla="*/ 228948 w 6858001"/>
                    <a:gd name="connsiteY3" fmla="*/ 88116 h 874716"/>
                    <a:gd name="connsiteX4" fmla="*/ 313533 w 6858001"/>
                    <a:gd name="connsiteY4" fmla="*/ 62779 h 874716"/>
                    <a:gd name="connsiteX5" fmla="*/ 338870 w 6858001"/>
                    <a:gd name="connsiteY5" fmla="*/ 62207 h 874716"/>
                    <a:gd name="connsiteX6" fmla="*/ 395640 w 6858001"/>
                    <a:gd name="connsiteY6" fmla="*/ 72114 h 874716"/>
                    <a:gd name="connsiteX7" fmla="*/ 512802 w 6858001"/>
                    <a:gd name="connsiteY7" fmla="*/ 65446 h 874716"/>
                    <a:gd name="connsiteX8" fmla="*/ 556047 w 6858001"/>
                    <a:gd name="connsiteY8" fmla="*/ 55349 h 874716"/>
                    <a:gd name="connsiteX9" fmla="*/ 580050 w 6858001"/>
                    <a:gd name="connsiteY9" fmla="*/ 48871 h 874716"/>
                    <a:gd name="connsiteX10" fmla="*/ 703308 w 6858001"/>
                    <a:gd name="connsiteY10" fmla="*/ 30964 h 874716"/>
                    <a:gd name="connsiteX11" fmla="*/ 758174 w 6858001"/>
                    <a:gd name="connsiteY11" fmla="*/ 11724 h 874716"/>
                    <a:gd name="connsiteX12" fmla="*/ 773035 w 6858001"/>
                    <a:gd name="connsiteY12" fmla="*/ 8866 h 874716"/>
                    <a:gd name="connsiteX13" fmla="*/ 854379 w 6858001"/>
                    <a:gd name="connsiteY13" fmla="*/ 16866 h 874716"/>
                    <a:gd name="connsiteX14" fmla="*/ 915343 w 6858001"/>
                    <a:gd name="connsiteY14" fmla="*/ 47919 h 874716"/>
                    <a:gd name="connsiteX15" fmla="*/ 927155 w 6858001"/>
                    <a:gd name="connsiteY15" fmla="*/ 58397 h 874716"/>
                    <a:gd name="connsiteX16" fmla="*/ 1097087 w 6858001"/>
                    <a:gd name="connsiteY16" fmla="*/ 54777 h 874716"/>
                    <a:gd name="connsiteX17" fmla="*/ 1123185 w 6858001"/>
                    <a:gd name="connsiteY17" fmla="*/ 50395 h 874716"/>
                    <a:gd name="connsiteX18" fmla="*/ 1249302 w 6858001"/>
                    <a:gd name="connsiteY18" fmla="*/ 68684 h 874716"/>
                    <a:gd name="connsiteX19" fmla="*/ 1286069 w 6858001"/>
                    <a:gd name="connsiteY19" fmla="*/ 72304 h 874716"/>
                    <a:gd name="connsiteX20" fmla="*/ 1417899 w 6858001"/>
                    <a:gd name="connsiteY20" fmla="*/ 88688 h 874716"/>
                    <a:gd name="connsiteX21" fmla="*/ 1436568 w 6858001"/>
                    <a:gd name="connsiteY21" fmla="*/ 73448 h 874716"/>
                    <a:gd name="connsiteX22" fmla="*/ 1490292 w 6858001"/>
                    <a:gd name="connsiteY22" fmla="*/ 35154 h 874716"/>
                    <a:gd name="connsiteX23" fmla="*/ 1596213 w 6858001"/>
                    <a:gd name="connsiteY23" fmla="*/ 1245 h 874716"/>
                    <a:gd name="connsiteX24" fmla="*/ 1624980 w 6858001"/>
                    <a:gd name="connsiteY24" fmla="*/ 3150 h 874716"/>
                    <a:gd name="connsiteX25" fmla="*/ 1697753 w 6858001"/>
                    <a:gd name="connsiteY25" fmla="*/ 59731 h 874716"/>
                    <a:gd name="connsiteX26" fmla="*/ 1733188 w 6858001"/>
                    <a:gd name="connsiteY26" fmla="*/ 82400 h 874716"/>
                    <a:gd name="connsiteX27" fmla="*/ 1833775 w 6858001"/>
                    <a:gd name="connsiteY27" fmla="*/ 124121 h 874716"/>
                    <a:gd name="connsiteX28" fmla="*/ 1842158 w 6858001"/>
                    <a:gd name="connsiteY28" fmla="*/ 131742 h 874716"/>
                    <a:gd name="connsiteX29" fmla="*/ 1916454 w 6858001"/>
                    <a:gd name="connsiteY29" fmla="*/ 222233 h 874716"/>
                    <a:gd name="connsiteX30" fmla="*/ 1933219 w 6858001"/>
                    <a:gd name="connsiteY30" fmla="*/ 237663 h 874716"/>
                    <a:gd name="connsiteX31" fmla="*/ 1953413 w 6858001"/>
                    <a:gd name="connsiteY31" fmla="*/ 261668 h 874716"/>
                    <a:gd name="connsiteX32" fmla="*/ 2016469 w 6858001"/>
                    <a:gd name="connsiteY32" fmla="*/ 308151 h 874716"/>
                    <a:gd name="connsiteX33" fmla="*/ 2094578 w 6858001"/>
                    <a:gd name="connsiteY33" fmla="*/ 323010 h 874716"/>
                    <a:gd name="connsiteX34" fmla="*/ 2188879 w 6858001"/>
                    <a:gd name="connsiteY34" fmla="*/ 345681 h 874716"/>
                    <a:gd name="connsiteX35" fmla="*/ 2228314 w 6858001"/>
                    <a:gd name="connsiteY35" fmla="*/ 360921 h 874716"/>
                    <a:gd name="connsiteX36" fmla="*/ 2334044 w 6858001"/>
                    <a:gd name="connsiteY36" fmla="*/ 389878 h 874716"/>
                    <a:gd name="connsiteX37" fmla="*/ 2409485 w 6858001"/>
                    <a:gd name="connsiteY37" fmla="*/ 414263 h 874716"/>
                    <a:gd name="connsiteX38" fmla="*/ 2518264 w 6858001"/>
                    <a:gd name="connsiteY38" fmla="*/ 428552 h 874716"/>
                    <a:gd name="connsiteX39" fmla="*/ 2571034 w 6858001"/>
                    <a:gd name="connsiteY39" fmla="*/ 429122 h 874716"/>
                    <a:gd name="connsiteX40" fmla="*/ 2668001 w 6858001"/>
                    <a:gd name="connsiteY40" fmla="*/ 502276 h 874716"/>
                    <a:gd name="connsiteX41" fmla="*/ 2745348 w 6858001"/>
                    <a:gd name="connsiteY41" fmla="*/ 550666 h 874716"/>
                    <a:gd name="connsiteX42" fmla="*/ 2826694 w 6858001"/>
                    <a:gd name="connsiteY42" fmla="*/ 527233 h 874716"/>
                    <a:gd name="connsiteX43" fmla="*/ 2848793 w 6858001"/>
                    <a:gd name="connsiteY43" fmla="*/ 505134 h 874716"/>
                    <a:gd name="connsiteX44" fmla="*/ 2982148 w 6858001"/>
                    <a:gd name="connsiteY44" fmla="*/ 484179 h 874716"/>
                    <a:gd name="connsiteX45" fmla="*/ 3172654 w 6858001"/>
                    <a:gd name="connsiteY45" fmla="*/ 483417 h 874716"/>
                    <a:gd name="connsiteX46" fmla="*/ 3489467 w 6858001"/>
                    <a:gd name="connsiteY46" fmla="*/ 435790 h 874716"/>
                    <a:gd name="connsiteX47" fmla="*/ 3544713 w 6858001"/>
                    <a:gd name="connsiteY47" fmla="*/ 413691 h 874716"/>
                    <a:gd name="connsiteX48" fmla="*/ 3606817 w 6858001"/>
                    <a:gd name="connsiteY48" fmla="*/ 408167 h 874716"/>
                    <a:gd name="connsiteX49" fmla="*/ 3630632 w 6858001"/>
                    <a:gd name="connsiteY49" fmla="*/ 421693 h 874716"/>
                    <a:gd name="connsiteX50" fmla="*/ 3734837 w 6858001"/>
                    <a:gd name="connsiteY50" fmla="*/ 441886 h 874716"/>
                    <a:gd name="connsiteX51" fmla="*/ 3754652 w 6858001"/>
                    <a:gd name="connsiteY51" fmla="*/ 442268 h 874716"/>
                    <a:gd name="connsiteX52" fmla="*/ 3822472 w 6858001"/>
                    <a:gd name="connsiteY52" fmla="*/ 433694 h 874716"/>
                    <a:gd name="connsiteX53" fmla="*/ 3885338 w 6858001"/>
                    <a:gd name="connsiteY53" fmla="*/ 428742 h 874716"/>
                    <a:gd name="connsiteX54" fmla="*/ 4043839 w 6858001"/>
                    <a:gd name="connsiteY54" fmla="*/ 444934 h 874716"/>
                    <a:gd name="connsiteX55" fmla="*/ 4165383 w 6858001"/>
                    <a:gd name="connsiteY55" fmla="*/ 441124 h 874716"/>
                    <a:gd name="connsiteX56" fmla="*/ 4221391 w 6858001"/>
                    <a:gd name="connsiteY56" fmla="*/ 444934 h 874716"/>
                    <a:gd name="connsiteX57" fmla="*/ 4253014 w 6858001"/>
                    <a:gd name="connsiteY57" fmla="*/ 450650 h 874716"/>
                    <a:gd name="connsiteX58" fmla="*/ 4324645 w 6858001"/>
                    <a:gd name="connsiteY58" fmla="*/ 490466 h 874716"/>
                    <a:gd name="connsiteX59" fmla="*/ 4363890 w 6858001"/>
                    <a:gd name="connsiteY59" fmla="*/ 499420 h 874716"/>
                    <a:gd name="connsiteX60" fmla="*/ 4482004 w 6858001"/>
                    <a:gd name="connsiteY60" fmla="*/ 498658 h 874716"/>
                    <a:gd name="connsiteX61" fmla="*/ 4659174 w 6858001"/>
                    <a:gd name="connsiteY61" fmla="*/ 438648 h 874716"/>
                    <a:gd name="connsiteX62" fmla="*/ 4677655 w 6858001"/>
                    <a:gd name="connsiteY62" fmla="*/ 430646 h 874716"/>
                    <a:gd name="connsiteX63" fmla="*/ 4767764 w 6858001"/>
                    <a:gd name="connsiteY63" fmla="*/ 420739 h 874716"/>
                    <a:gd name="connsiteX64" fmla="*/ 4828916 w 6858001"/>
                    <a:gd name="connsiteY64" fmla="*/ 434266 h 874716"/>
                    <a:gd name="connsiteX65" fmla="*/ 4912168 w 6858001"/>
                    <a:gd name="connsiteY65" fmla="*/ 462271 h 874716"/>
                    <a:gd name="connsiteX66" fmla="*/ 4987037 w 6858001"/>
                    <a:gd name="connsiteY66" fmla="*/ 485703 h 874716"/>
                    <a:gd name="connsiteX67" fmla="*/ 5041521 w 6858001"/>
                    <a:gd name="connsiteY67" fmla="*/ 512182 h 874716"/>
                    <a:gd name="connsiteX68" fmla="*/ 5166113 w 6858001"/>
                    <a:gd name="connsiteY68" fmla="*/ 531615 h 874716"/>
                    <a:gd name="connsiteX69" fmla="*/ 5179067 w 6858001"/>
                    <a:gd name="connsiteY69" fmla="*/ 534853 h 874716"/>
                    <a:gd name="connsiteX70" fmla="*/ 5272796 w 6858001"/>
                    <a:gd name="connsiteY70" fmla="*/ 511230 h 874716"/>
                    <a:gd name="connsiteX71" fmla="*/ 5385384 w 6858001"/>
                    <a:gd name="connsiteY71" fmla="*/ 487227 h 874716"/>
                    <a:gd name="connsiteX72" fmla="*/ 5425582 w 6858001"/>
                    <a:gd name="connsiteY72" fmla="*/ 495418 h 874716"/>
                    <a:gd name="connsiteX73" fmla="*/ 5480637 w 6858001"/>
                    <a:gd name="connsiteY73" fmla="*/ 507040 h 874716"/>
                    <a:gd name="connsiteX74" fmla="*/ 5531693 w 6858001"/>
                    <a:gd name="connsiteY74" fmla="*/ 500944 h 874716"/>
                    <a:gd name="connsiteX75" fmla="*/ 5562746 w 6858001"/>
                    <a:gd name="connsiteY75" fmla="*/ 500372 h 874716"/>
                    <a:gd name="connsiteX76" fmla="*/ 5704483 w 6858001"/>
                    <a:gd name="connsiteY76" fmla="*/ 571620 h 874716"/>
                    <a:gd name="connsiteX77" fmla="*/ 5740488 w 6858001"/>
                    <a:gd name="connsiteY77" fmla="*/ 577526 h 874716"/>
                    <a:gd name="connsiteX78" fmla="*/ 5760873 w 6858001"/>
                    <a:gd name="connsiteY78" fmla="*/ 586291 h 874716"/>
                    <a:gd name="connsiteX79" fmla="*/ 5883751 w 6858001"/>
                    <a:gd name="connsiteY79" fmla="*/ 674686 h 874716"/>
                    <a:gd name="connsiteX80" fmla="*/ 5935949 w 6858001"/>
                    <a:gd name="connsiteY80" fmla="*/ 692592 h 874716"/>
                    <a:gd name="connsiteX81" fmla="*/ 5993291 w 6858001"/>
                    <a:gd name="connsiteY81" fmla="*/ 688972 h 874716"/>
                    <a:gd name="connsiteX82" fmla="*/ 6026440 w 6858001"/>
                    <a:gd name="connsiteY82" fmla="*/ 682496 h 874716"/>
                    <a:gd name="connsiteX83" fmla="*/ 6108738 w 6858001"/>
                    <a:gd name="connsiteY83" fmla="*/ 626296 h 874716"/>
                    <a:gd name="connsiteX84" fmla="*/ 6155602 w 6858001"/>
                    <a:gd name="connsiteY84" fmla="*/ 628202 h 874716"/>
                    <a:gd name="connsiteX85" fmla="*/ 6228756 w 6858001"/>
                    <a:gd name="connsiteY85" fmla="*/ 666873 h 874716"/>
                    <a:gd name="connsiteX86" fmla="*/ 6361539 w 6858001"/>
                    <a:gd name="connsiteY86" fmla="*/ 684210 h 874716"/>
                    <a:gd name="connsiteX87" fmla="*/ 6428979 w 6858001"/>
                    <a:gd name="connsiteY87" fmla="*/ 630106 h 874716"/>
                    <a:gd name="connsiteX88" fmla="*/ 6463840 w 6858001"/>
                    <a:gd name="connsiteY88" fmla="*/ 578098 h 874716"/>
                    <a:gd name="connsiteX89" fmla="*/ 6564620 w 6858001"/>
                    <a:gd name="connsiteY89" fmla="*/ 517708 h 874716"/>
                    <a:gd name="connsiteX90" fmla="*/ 6588625 w 6858001"/>
                    <a:gd name="connsiteY90" fmla="*/ 540187 h 874716"/>
                    <a:gd name="connsiteX91" fmla="*/ 6662541 w 6858001"/>
                    <a:gd name="connsiteY91" fmla="*/ 549714 h 874716"/>
                    <a:gd name="connsiteX92" fmla="*/ 6742552 w 6858001"/>
                    <a:gd name="connsiteY92" fmla="*/ 548952 h 874716"/>
                    <a:gd name="connsiteX93" fmla="*/ 6812063 w 6858001"/>
                    <a:gd name="connsiteY93" fmla="*/ 568430 h 874716"/>
                    <a:gd name="connsiteX94" fmla="*/ 6858001 w 6858001"/>
                    <a:gd name="connsiteY94" fmla="*/ 562267 h 874716"/>
                    <a:gd name="connsiteX95" fmla="*/ 6858001 w 6858001"/>
                    <a:gd name="connsiteY95" fmla="*/ 734520 h 874716"/>
                    <a:gd name="connsiteX96" fmla="*/ 6815516 w 6858001"/>
                    <a:gd name="connsiteY96" fmla="*/ 744220 h 874716"/>
                    <a:gd name="connsiteX97" fmla="*/ 6748458 w 6858001"/>
                    <a:gd name="connsiteY97" fmla="*/ 763271 h 874716"/>
                    <a:gd name="connsiteX98" fmla="*/ 6584812 w 6858001"/>
                    <a:gd name="connsiteY98" fmla="*/ 784797 h 874716"/>
                    <a:gd name="connsiteX99" fmla="*/ 6415833 w 6858001"/>
                    <a:gd name="connsiteY99" fmla="*/ 805562 h 874716"/>
                    <a:gd name="connsiteX100" fmla="*/ 6323058 w 6858001"/>
                    <a:gd name="connsiteY100" fmla="*/ 812420 h 874716"/>
                    <a:gd name="connsiteX101" fmla="*/ 6242093 w 6858001"/>
                    <a:gd name="connsiteY101" fmla="*/ 823281 h 874716"/>
                    <a:gd name="connsiteX102" fmla="*/ 6171605 w 6858001"/>
                    <a:gd name="connsiteY102" fmla="*/ 830139 h 874716"/>
                    <a:gd name="connsiteX103" fmla="*/ 6059397 w 6858001"/>
                    <a:gd name="connsiteY103" fmla="*/ 844045 h 874716"/>
                    <a:gd name="connsiteX104" fmla="*/ 6012723 w 6858001"/>
                    <a:gd name="connsiteY104" fmla="*/ 847665 h 874716"/>
                    <a:gd name="connsiteX105" fmla="*/ 5902610 w 6858001"/>
                    <a:gd name="connsiteY105" fmla="*/ 847473 h 874716"/>
                    <a:gd name="connsiteX106" fmla="*/ 5864318 w 6858001"/>
                    <a:gd name="connsiteY106" fmla="*/ 845569 h 874716"/>
                    <a:gd name="connsiteX107" fmla="*/ 5790592 w 6858001"/>
                    <a:gd name="connsiteY107" fmla="*/ 821947 h 874716"/>
                    <a:gd name="connsiteX108" fmla="*/ 5781830 w 6858001"/>
                    <a:gd name="connsiteY108" fmla="*/ 820233 h 874716"/>
                    <a:gd name="connsiteX109" fmla="*/ 5733440 w 6858001"/>
                    <a:gd name="connsiteY109" fmla="*/ 810896 h 874716"/>
                    <a:gd name="connsiteX110" fmla="*/ 5706959 w 6858001"/>
                    <a:gd name="connsiteY110" fmla="*/ 807848 h 874716"/>
                    <a:gd name="connsiteX111" fmla="*/ 5606372 w 6858001"/>
                    <a:gd name="connsiteY111" fmla="*/ 788417 h 874716"/>
                    <a:gd name="connsiteX112" fmla="*/ 5548460 w 6858001"/>
                    <a:gd name="connsiteY112" fmla="*/ 779273 h 874716"/>
                    <a:gd name="connsiteX113" fmla="*/ 5501594 w 6858001"/>
                    <a:gd name="connsiteY113" fmla="*/ 780607 h 874716"/>
                    <a:gd name="connsiteX114" fmla="*/ 5419295 w 6858001"/>
                    <a:gd name="connsiteY114" fmla="*/ 782321 h 874716"/>
                    <a:gd name="connsiteX115" fmla="*/ 5393005 w 6858001"/>
                    <a:gd name="connsiteY115" fmla="*/ 786703 h 874716"/>
                    <a:gd name="connsiteX116" fmla="*/ 5274129 w 6858001"/>
                    <a:gd name="connsiteY116" fmla="*/ 774129 h 874716"/>
                    <a:gd name="connsiteX117" fmla="*/ 5206308 w 6858001"/>
                    <a:gd name="connsiteY117" fmla="*/ 773177 h 874716"/>
                    <a:gd name="connsiteX118" fmla="*/ 5129916 w 6858001"/>
                    <a:gd name="connsiteY118" fmla="*/ 757554 h 874716"/>
                    <a:gd name="connsiteX119" fmla="*/ 5107627 w 6858001"/>
                    <a:gd name="connsiteY119" fmla="*/ 758316 h 874716"/>
                    <a:gd name="connsiteX120" fmla="*/ 5082670 w 6858001"/>
                    <a:gd name="connsiteY120" fmla="*/ 759651 h 874716"/>
                    <a:gd name="connsiteX121" fmla="*/ 5006086 w 6858001"/>
                    <a:gd name="connsiteY121" fmla="*/ 760795 h 874716"/>
                    <a:gd name="connsiteX122" fmla="*/ 4959602 w 6858001"/>
                    <a:gd name="connsiteY122" fmla="*/ 766509 h 874716"/>
                    <a:gd name="connsiteX123" fmla="*/ 4871019 w 6858001"/>
                    <a:gd name="connsiteY123" fmla="*/ 763081 h 874716"/>
                    <a:gd name="connsiteX124" fmla="*/ 4838250 w 6858001"/>
                    <a:gd name="connsiteY124" fmla="*/ 768033 h 874716"/>
                    <a:gd name="connsiteX125" fmla="*/ 4755381 w 6858001"/>
                    <a:gd name="connsiteY125" fmla="*/ 768605 h 874716"/>
                    <a:gd name="connsiteX126" fmla="*/ 4681083 w 6858001"/>
                    <a:gd name="connsiteY126" fmla="*/ 765747 h 874716"/>
                    <a:gd name="connsiteX127" fmla="*/ 4609452 w 6858001"/>
                    <a:gd name="connsiteY127" fmla="*/ 767271 h 874716"/>
                    <a:gd name="connsiteX128" fmla="*/ 4558207 w 6858001"/>
                    <a:gd name="connsiteY128" fmla="*/ 773557 h 874716"/>
                    <a:gd name="connsiteX129" fmla="*/ 4502579 w 6858001"/>
                    <a:gd name="connsiteY129" fmla="*/ 777367 h 874716"/>
                    <a:gd name="connsiteX130" fmla="*/ 4349222 w 6858001"/>
                    <a:gd name="connsiteY130" fmla="*/ 800038 h 874716"/>
                    <a:gd name="connsiteX131" fmla="*/ 4320837 w 6858001"/>
                    <a:gd name="connsiteY131" fmla="*/ 794514 h 874716"/>
                    <a:gd name="connsiteX132" fmla="*/ 4159667 w 6858001"/>
                    <a:gd name="connsiteY132" fmla="*/ 789370 h 874716"/>
                    <a:gd name="connsiteX133" fmla="*/ 4124614 w 6858001"/>
                    <a:gd name="connsiteY133" fmla="*/ 789752 h 874716"/>
                    <a:gd name="connsiteX134" fmla="*/ 4030503 w 6858001"/>
                    <a:gd name="connsiteY134" fmla="*/ 767271 h 874716"/>
                    <a:gd name="connsiteX135" fmla="*/ 3885338 w 6858001"/>
                    <a:gd name="connsiteY135" fmla="*/ 802896 h 874716"/>
                    <a:gd name="connsiteX136" fmla="*/ 3749506 w 6858001"/>
                    <a:gd name="connsiteY136" fmla="*/ 847473 h 874716"/>
                    <a:gd name="connsiteX137" fmla="*/ 3732361 w 6858001"/>
                    <a:gd name="connsiteY137" fmla="*/ 853190 h 874716"/>
                    <a:gd name="connsiteX138" fmla="*/ 3683591 w 6858001"/>
                    <a:gd name="connsiteY138" fmla="*/ 862906 h 874716"/>
                    <a:gd name="connsiteX139" fmla="*/ 3623201 w 6858001"/>
                    <a:gd name="connsiteY139" fmla="*/ 866334 h 874716"/>
                    <a:gd name="connsiteX140" fmla="*/ 3546617 w 6858001"/>
                    <a:gd name="connsiteY140" fmla="*/ 874716 h 874716"/>
                    <a:gd name="connsiteX141" fmla="*/ 3485275 w 6858001"/>
                    <a:gd name="connsiteY141" fmla="*/ 864238 h 874716"/>
                    <a:gd name="connsiteX142" fmla="*/ 3399546 w 6858001"/>
                    <a:gd name="connsiteY142" fmla="*/ 848618 h 874716"/>
                    <a:gd name="connsiteX143" fmla="*/ 3318771 w 6858001"/>
                    <a:gd name="connsiteY143" fmla="*/ 833757 h 874716"/>
                    <a:gd name="connsiteX144" fmla="*/ 3293244 w 6858001"/>
                    <a:gd name="connsiteY144" fmla="*/ 851284 h 874716"/>
                    <a:gd name="connsiteX145" fmla="*/ 3253809 w 6858001"/>
                    <a:gd name="connsiteY145" fmla="*/ 866524 h 874716"/>
                    <a:gd name="connsiteX146" fmla="*/ 3209993 w 6858001"/>
                    <a:gd name="connsiteY146" fmla="*/ 848235 h 874716"/>
                    <a:gd name="connsiteX147" fmla="*/ 3107500 w 6858001"/>
                    <a:gd name="connsiteY147" fmla="*/ 810326 h 874716"/>
                    <a:gd name="connsiteX148" fmla="*/ 3042728 w 6858001"/>
                    <a:gd name="connsiteY148" fmla="*/ 808610 h 874716"/>
                    <a:gd name="connsiteX149" fmla="*/ 2901943 w 6858001"/>
                    <a:gd name="connsiteY149" fmla="*/ 792418 h 874716"/>
                    <a:gd name="connsiteX150" fmla="*/ 2809930 w 6858001"/>
                    <a:gd name="connsiteY150" fmla="*/ 769367 h 874716"/>
                    <a:gd name="connsiteX151" fmla="*/ 2743826 w 6858001"/>
                    <a:gd name="connsiteY151" fmla="*/ 743268 h 874716"/>
                    <a:gd name="connsiteX152" fmla="*/ 2649143 w 6858001"/>
                    <a:gd name="connsiteY152" fmla="*/ 709167 h 874716"/>
                    <a:gd name="connsiteX153" fmla="*/ 2554079 w 6858001"/>
                    <a:gd name="connsiteY153" fmla="*/ 691450 h 874716"/>
                    <a:gd name="connsiteX154" fmla="*/ 2485307 w 6858001"/>
                    <a:gd name="connsiteY154" fmla="*/ 669160 h 874716"/>
                    <a:gd name="connsiteX155" fmla="*/ 2401292 w 6858001"/>
                    <a:gd name="connsiteY155" fmla="*/ 653919 h 874716"/>
                    <a:gd name="connsiteX156" fmla="*/ 2330806 w 6858001"/>
                    <a:gd name="connsiteY156" fmla="*/ 653349 h 874716"/>
                    <a:gd name="connsiteX157" fmla="*/ 2220312 w 6858001"/>
                    <a:gd name="connsiteY157" fmla="*/ 656015 h 874716"/>
                    <a:gd name="connsiteX158" fmla="*/ 2085054 w 6858001"/>
                    <a:gd name="connsiteY158" fmla="*/ 609914 h 874716"/>
                    <a:gd name="connsiteX159" fmla="*/ 2030378 w 6858001"/>
                    <a:gd name="connsiteY159" fmla="*/ 599625 h 874716"/>
                    <a:gd name="connsiteX160" fmla="*/ 1978940 w 6858001"/>
                    <a:gd name="connsiteY160" fmla="*/ 594863 h 874716"/>
                    <a:gd name="connsiteX161" fmla="*/ 1869780 w 6858001"/>
                    <a:gd name="connsiteY161" fmla="*/ 564192 h 874716"/>
                    <a:gd name="connsiteX162" fmla="*/ 1825393 w 6858001"/>
                    <a:gd name="connsiteY162" fmla="*/ 554094 h 874716"/>
                    <a:gd name="connsiteX163" fmla="*/ 1763287 w 6858001"/>
                    <a:gd name="connsiteY163" fmla="*/ 554286 h 874716"/>
                    <a:gd name="connsiteX164" fmla="*/ 1650317 w 6858001"/>
                    <a:gd name="connsiteY164" fmla="*/ 540187 h 874716"/>
                    <a:gd name="connsiteX165" fmla="*/ 1537537 w 6858001"/>
                    <a:gd name="connsiteY165" fmla="*/ 499038 h 874716"/>
                    <a:gd name="connsiteX166" fmla="*/ 1489720 w 6858001"/>
                    <a:gd name="connsiteY166" fmla="*/ 503038 h 874716"/>
                    <a:gd name="connsiteX167" fmla="*/ 1472575 w 6858001"/>
                    <a:gd name="connsiteY167" fmla="*/ 502086 h 874716"/>
                    <a:gd name="connsiteX168" fmla="*/ 1318456 w 6858001"/>
                    <a:gd name="connsiteY168" fmla="*/ 479415 h 874716"/>
                    <a:gd name="connsiteX169" fmla="*/ 1303024 w 6858001"/>
                    <a:gd name="connsiteY169" fmla="*/ 476939 h 874716"/>
                    <a:gd name="connsiteX170" fmla="*/ 1230633 w 6858001"/>
                    <a:gd name="connsiteY170" fmla="*/ 456746 h 874716"/>
                    <a:gd name="connsiteX171" fmla="*/ 1048125 w 6858001"/>
                    <a:gd name="connsiteY171" fmla="*/ 444172 h 874716"/>
                    <a:gd name="connsiteX172" fmla="*/ 1036887 w 6858001"/>
                    <a:gd name="connsiteY172" fmla="*/ 442648 h 874716"/>
                    <a:gd name="connsiteX173" fmla="*/ 975733 w 6858001"/>
                    <a:gd name="connsiteY173" fmla="*/ 452744 h 874716"/>
                    <a:gd name="connsiteX174" fmla="*/ 945444 w 6858001"/>
                    <a:gd name="connsiteY174" fmla="*/ 467033 h 874716"/>
                    <a:gd name="connsiteX175" fmla="*/ 898198 w 6858001"/>
                    <a:gd name="connsiteY175" fmla="*/ 481893 h 874716"/>
                    <a:gd name="connsiteX176" fmla="*/ 850189 w 6858001"/>
                    <a:gd name="connsiteY176" fmla="*/ 487417 h 874716"/>
                    <a:gd name="connsiteX177" fmla="*/ 769605 w 6858001"/>
                    <a:gd name="connsiteY177" fmla="*/ 464937 h 874716"/>
                    <a:gd name="connsiteX178" fmla="*/ 740268 w 6858001"/>
                    <a:gd name="connsiteY178" fmla="*/ 462651 h 874716"/>
                    <a:gd name="connsiteX179" fmla="*/ 674923 w 6858001"/>
                    <a:gd name="connsiteY179" fmla="*/ 451792 h 874716"/>
                    <a:gd name="connsiteX180" fmla="*/ 617772 w 6858001"/>
                    <a:gd name="connsiteY180" fmla="*/ 452554 h 874716"/>
                    <a:gd name="connsiteX181" fmla="*/ 571860 w 6858001"/>
                    <a:gd name="connsiteY181" fmla="*/ 469891 h 874716"/>
                    <a:gd name="connsiteX182" fmla="*/ 505182 w 6858001"/>
                    <a:gd name="connsiteY182" fmla="*/ 473319 h 874716"/>
                    <a:gd name="connsiteX183" fmla="*/ 462126 w 6858001"/>
                    <a:gd name="connsiteY183" fmla="*/ 460747 h 874716"/>
                    <a:gd name="connsiteX184" fmla="*/ 453364 w 6858001"/>
                    <a:gd name="connsiteY184" fmla="*/ 459033 h 874716"/>
                    <a:gd name="connsiteX185" fmla="*/ 340774 w 6858001"/>
                    <a:gd name="connsiteY185" fmla="*/ 458268 h 874716"/>
                    <a:gd name="connsiteX186" fmla="*/ 200182 w 6858001"/>
                    <a:gd name="connsiteY186" fmla="*/ 496180 h 874716"/>
                    <a:gd name="connsiteX187" fmla="*/ 176939 w 6858001"/>
                    <a:gd name="connsiteY187" fmla="*/ 504182 h 874716"/>
                    <a:gd name="connsiteX188" fmla="*/ 63587 w 6858001"/>
                    <a:gd name="connsiteY188" fmla="*/ 518088 h 874716"/>
                    <a:gd name="connsiteX189" fmla="*/ 2817 w 6858001"/>
                    <a:gd name="connsiteY189" fmla="*/ 532187 h 874716"/>
                    <a:gd name="connsiteX190" fmla="*/ 0 w 6858001"/>
                    <a:gd name="connsiteY190" fmla="*/ 533314 h 874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Lst>
                  <a:rect l="l" t="t" r="r" b="b"/>
                  <a:pathLst>
                    <a:path w="6858001" h="874716">
                      <a:moveTo>
                        <a:pt x="0" y="533314"/>
                      </a:moveTo>
                      <a:lnTo>
                        <a:pt x="0" y="69206"/>
                      </a:lnTo>
                      <a:lnTo>
                        <a:pt x="21486" y="71924"/>
                      </a:lnTo>
                      <a:cubicBezTo>
                        <a:pt x="92546" y="60493"/>
                        <a:pt x="159604" y="87354"/>
                        <a:pt x="228948" y="88116"/>
                      </a:cubicBezTo>
                      <a:cubicBezTo>
                        <a:pt x="260382" y="88496"/>
                        <a:pt x="291435" y="94592"/>
                        <a:pt x="313533" y="62779"/>
                      </a:cubicBezTo>
                      <a:cubicBezTo>
                        <a:pt x="316389" y="58587"/>
                        <a:pt x="330298" y="60873"/>
                        <a:pt x="338870" y="62207"/>
                      </a:cubicBezTo>
                      <a:cubicBezTo>
                        <a:pt x="357921" y="65066"/>
                        <a:pt x="376781" y="72304"/>
                        <a:pt x="395640" y="72114"/>
                      </a:cubicBezTo>
                      <a:cubicBezTo>
                        <a:pt x="434695" y="71924"/>
                        <a:pt x="473939" y="68876"/>
                        <a:pt x="512802" y="65446"/>
                      </a:cubicBezTo>
                      <a:cubicBezTo>
                        <a:pt x="527470" y="64112"/>
                        <a:pt x="541569" y="58969"/>
                        <a:pt x="556047" y="55349"/>
                      </a:cubicBezTo>
                      <a:cubicBezTo>
                        <a:pt x="564048" y="53253"/>
                        <a:pt x="572622" y="47729"/>
                        <a:pt x="580050" y="48871"/>
                      </a:cubicBezTo>
                      <a:cubicBezTo>
                        <a:pt x="623106" y="55539"/>
                        <a:pt x="662541" y="39157"/>
                        <a:pt x="703308" y="30964"/>
                      </a:cubicBezTo>
                      <a:cubicBezTo>
                        <a:pt x="722169" y="27154"/>
                        <a:pt x="739886" y="18010"/>
                        <a:pt x="758174" y="11724"/>
                      </a:cubicBezTo>
                      <a:cubicBezTo>
                        <a:pt x="762936" y="10008"/>
                        <a:pt x="768271" y="8484"/>
                        <a:pt x="773035" y="8866"/>
                      </a:cubicBezTo>
                      <a:cubicBezTo>
                        <a:pt x="800276" y="11152"/>
                        <a:pt x="827329" y="14390"/>
                        <a:pt x="854379" y="16866"/>
                      </a:cubicBezTo>
                      <a:cubicBezTo>
                        <a:pt x="878956" y="19152"/>
                        <a:pt x="903722" y="19914"/>
                        <a:pt x="915343" y="47919"/>
                      </a:cubicBezTo>
                      <a:cubicBezTo>
                        <a:pt x="917059" y="52301"/>
                        <a:pt x="922773" y="55539"/>
                        <a:pt x="927155" y="58397"/>
                      </a:cubicBezTo>
                      <a:cubicBezTo>
                        <a:pt x="994785" y="102405"/>
                        <a:pt x="1030980" y="101261"/>
                        <a:pt x="1097087" y="54777"/>
                      </a:cubicBezTo>
                      <a:cubicBezTo>
                        <a:pt x="1103945" y="50015"/>
                        <a:pt x="1118613" y="46585"/>
                        <a:pt x="1123185" y="50395"/>
                      </a:cubicBezTo>
                      <a:cubicBezTo>
                        <a:pt x="1162049" y="82020"/>
                        <a:pt x="1204532" y="78590"/>
                        <a:pt x="1249302" y="68684"/>
                      </a:cubicBezTo>
                      <a:cubicBezTo>
                        <a:pt x="1260922" y="66018"/>
                        <a:pt x="1277307" y="66018"/>
                        <a:pt x="1286069" y="72304"/>
                      </a:cubicBezTo>
                      <a:cubicBezTo>
                        <a:pt x="1327790" y="101451"/>
                        <a:pt x="1372560" y="97261"/>
                        <a:pt x="1417899" y="88688"/>
                      </a:cubicBezTo>
                      <a:cubicBezTo>
                        <a:pt x="1424948" y="87354"/>
                        <a:pt x="1433522" y="80114"/>
                        <a:pt x="1436568" y="73448"/>
                      </a:cubicBezTo>
                      <a:cubicBezTo>
                        <a:pt x="1447428" y="49825"/>
                        <a:pt x="1467813" y="41823"/>
                        <a:pt x="1490292" y="35154"/>
                      </a:cubicBezTo>
                      <a:cubicBezTo>
                        <a:pt x="1525727" y="24296"/>
                        <a:pt x="1560588" y="11532"/>
                        <a:pt x="1596213" y="1245"/>
                      </a:cubicBezTo>
                      <a:cubicBezTo>
                        <a:pt x="1604978" y="-1231"/>
                        <a:pt x="1615836" y="293"/>
                        <a:pt x="1624980" y="3150"/>
                      </a:cubicBezTo>
                      <a:cubicBezTo>
                        <a:pt x="1656223" y="12866"/>
                        <a:pt x="1676036" y="37251"/>
                        <a:pt x="1697753" y="59731"/>
                      </a:cubicBezTo>
                      <a:cubicBezTo>
                        <a:pt x="1707279" y="69638"/>
                        <a:pt x="1720423" y="76686"/>
                        <a:pt x="1733188" y="82400"/>
                      </a:cubicBezTo>
                      <a:cubicBezTo>
                        <a:pt x="1766335" y="97071"/>
                        <a:pt x="1800246" y="110215"/>
                        <a:pt x="1833775" y="124121"/>
                      </a:cubicBezTo>
                      <a:cubicBezTo>
                        <a:pt x="1837013" y="125455"/>
                        <a:pt x="1839679" y="128884"/>
                        <a:pt x="1842158" y="131742"/>
                      </a:cubicBezTo>
                      <a:cubicBezTo>
                        <a:pt x="1866922" y="161843"/>
                        <a:pt x="1891497" y="192132"/>
                        <a:pt x="1916454" y="222233"/>
                      </a:cubicBezTo>
                      <a:cubicBezTo>
                        <a:pt x="1921216" y="227947"/>
                        <a:pt x="1928076" y="232139"/>
                        <a:pt x="1933219" y="237663"/>
                      </a:cubicBezTo>
                      <a:cubicBezTo>
                        <a:pt x="1940459" y="245283"/>
                        <a:pt x="1949603" y="252524"/>
                        <a:pt x="1953413" y="261668"/>
                      </a:cubicBezTo>
                      <a:cubicBezTo>
                        <a:pt x="1965224" y="290433"/>
                        <a:pt x="1987894" y="302817"/>
                        <a:pt x="2016469" y="308151"/>
                      </a:cubicBezTo>
                      <a:cubicBezTo>
                        <a:pt x="2042570" y="313104"/>
                        <a:pt x="2068669" y="317296"/>
                        <a:pt x="2094578" y="323010"/>
                      </a:cubicBezTo>
                      <a:cubicBezTo>
                        <a:pt x="2126201" y="329868"/>
                        <a:pt x="2157636" y="337298"/>
                        <a:pt x="2188879" y="345681"/>
                      </a:cubicBezTo>
                      <a:cubicBezTo>
                        <a:pt x="2202404" y="349301"/>
                        <a:pt x="2216692" y="353491"/>
                        <a:pt x="2228314" y="360921"/>
                      </a:cubicBezTo>
                      <a:cubicBezTo>
                        <a:pt x="2260890" y="381496"/>
                        <a:pt x="2295753" y="395402"/>
                        <a:pt x="2334044" y="389878"/>
                      </a:cubicBezTo>
                      <a:cubicBezTo>
                        <a:pt x="2364715" y="385496"/>
                        <a:pt x="2390434" y="396736"/>
                        <a:pt x="2409485" y="414263"/>
                      </a:cubicBezTo>
                      <a:cubicBezTo>
                        <a:pt x="2444158" y="446078"/>
                        <a:pt x="2481305" y="438838"/>
                        <a:pt x="2518264" y="428552"/>
                      </a:cubicBezTo>
                      <a:cubicBezTo>
                        <a:pt x="2537315" y="423217"/>
                        <a:pt x="2552935" y="423979"/>
                        <a:pt x="2571034" y="429122"/>
                      </a:cubicBezTo>
                      <a:cubicBezTo>
                        <a:pt x="2612945" y="441124"/>
                        <a:pt x="2640950" y="473701"/>
                        <a:pt x="2668001" y="502276"/>
                      </a:cubicBezTo>
                      <a:cubicBezTo>
                        <a:pt x="2691054" y="526661"/>
                        <a:pt x="2716963" y="540377"/>
                        <a:pt x="2745348" y="550666"/>
                      </a:cubicBezTo>
                      <a:cubicBezTo>
                        <a:pt x="2781163" y="563810"/>
                        <a:pt x="2809548" y="558858"/>
                        <a:pt x="2826694" y="527233"/>
                      </a:cubicBezTo>
                      <a:cubicBezTo>
                        <a:pt x="2831457" y="518278"/>
                        <a:pt x="2839839" y="507800"/>
                        <a:pt x="2848793" y="505134"/>
                      </a:cubicBezTo>
                      <a:cubicBezTo>
                        <a:pt x="2892037" y="491800"/>
                        <a:pt x="2935854" y="472367"/>
                        <a:pt x="2982148" y="484179"/>
                      </a:cubicBezTo>
                      <a:cubicBezTo>
                        <a:pt x="3046158" y="500372"/>
                        <a:pt x="3108644" y="499420"/>
                        <a:pt x="3172654" y="483417"/>
                      </a:cubicBezTo>
                      <a:cubicBezTo>
                        <a:pt x="3276480" y="457508"/>
                        <a:pt x="3380305" y="430076"/>
                        <a:pt x="3489467" y="435790"/>
                      </a:cubicBezTo>
                      <a:cubicBezTo>
                        <a:pt x="3507563" y="436742"/>
                        <a:pt x="3529090" y="425121"/>
                        <a:pt x="3544713" y="413691"/>
                      </a:cubicBezTo>
                      <a:cubicBezTo>
                        <a:pt x="3574622" y="391974"/>
                        <a:pt x="3573288" y="390258"/>
                        <a:pt x="3606817" y="408167"/>
                      </a:cubicBezTo>
                      <a:cubicBezTo>
                        <a:pt x="3614819" y="412549"/>
                        <a:pt x="3624725" y="415215"/>
                        <a:pt x="3630632" y="421693"/>
                      </a:cubicBezTo>
                      <a:cubicBezTo>
                        <a:pt x="3660731" y="454650"/>
                        <a:pt x="3697880" y="446648"/>
                        <a:pt x="3734837" y="441886"/>
                      </a:cubicBezTo>
                      <a:cubicBezTo>
                        <a:pt x="3741315" y="440934"/>
                        <a:pt x="3749125" y="439600"/>
                        <a:pt x="3754652" y="442268"/>
                      </a:cubicBezTo>
                      <a:cubicBezTo>
                        <a:pt x="3779607" y="454268"/>
                        <a:pt x="3800753" y="450078"/>
                        <a:pt x="3822472" y="433694"/>
                      </a:cubicBezTo>
                      <a:cubicBezTo>
                        <a:pt x="3841331" y="419597"/>
                        <a:pt x="3863049" y="411215"/>
                        <a:pt x="3885338" y="428742"/>
                      </a:cubicBezTo>
                      <a:cubicBezTo>
                        <a:pt x="3934870" y="467605"/>
                        <a:pt x="3987829" y="469509"/>
                        <a:pt x="4043839" y="444934"/>
                      </a:cubicBezTo>
                      <a:cubicBezTo>
                        <a:pt x="4083845" y="427407"/>
                        <a:pt x="4123280" y="423407"/>
                        <a:pt x="4165383" y="441124"/>
                      </a:cubicBezTo>
                      <a:cubicBezTo>
                        <a:pt x="4181576" y="447982"/>
                        <a:pt x="4202531" y="443410"/>
                        <a:pt x="4221391" y="444934"/>
                      </a:cubicBezTo>
                      <a:cubicBezTo>
                        <a:pt x="4232060" y="445696"/>
                        <a:pt x="4243872" y="445886"/>
                        <a:pt x="4253014" y="450650"/>
                      </a:cubicBezTo>
                      <a:cubicBezTo>
                        <a:pt x="4277401" y="462843"/>
                        <a:pt x="4300070" y="478463"/>
                        <a:pt x="4324645" y="490466"/>
                      </a:cubicBezTo>
                      <a:cubicBezTo>
                        <a:pt x="4336457" y="496180"/>
                        <a:pt x="4350554" y="499228"/>
                        <a:pt x="4363890" y="499420"/>
                      </a:cubicBezTo>
                      <a:cubicBezTo>
                        <a:pt x="4403325" y="500372"/>
                        <a:pt x="4442761" y="500372"/>
                        <a:pt x="4482004" y="498658"/>
                      </a:cubicBezTo>
                      <a:cubicBezTo>
                        <a:pt x="4546776" y="495990"/>
                        <a:pt x="4612500" y="495418"/>
                        <a:pt x="4659174" y="438648"/>
                      </a:cubicBezTo>
                      <a:cubicBezTo>
                        <a:pt x="4662986" y="434076"/>
                        <a:pt x="4671176" y="431408"/>
                        <a:pt x="4677655" y="430646"/>
                      </a:cubicBezTo>
                      <a:cubicBezTo>
                        <a:pt x="4707564" y="427027"/>
                        <a:pt x="4738235" y="426645"/>
                        <a:pt x="4767764" y="420739"/>
                      </a:cubicBezTo>
                      <a:cubicBezTo>
                        <a:pt x="4791386" y="415977"/>
                        <a:pt x="4811009" y="417501"/>
                        <a:pt x="4828916" y="434266"/>
                      </a:cubicBezTo>
                      <a:cubicBezTo>
                        <a:pt x="4852348" y="456364"/>
                        <a:pt x="4880925" y="469319"/>
                        <a:pt x="4912168" y="462271"/>
                      </a:cubicBezTo>
                      <a:cubicBezTo>
                        <a:pt x="4943409" y="455412"/>
                        <a:pt x="4963984" y="470271"/>
                        <a:pt x="4987037" y="485703"/>
                      </a:cubicBezTo>
                      <a:cubicBezTo>
                        <a:pt x="5003801" y="496942"/>
                        <a:pt x="5022852" y="511040"/>
                        <a:pt x="5041521" y="512182"/>
                      </a:cubicBezTo>
                      <a:cubicBezTo>
                        <a:pt x="5083814" y="514658"/>
                        <a:pt x="5120201" y="553904"/>
                        <a:pt x="5166113" y="531615"/>
                      </a:cubicBezTo>
                      <a:cubicBezTo>
                        <a:pt x="5169161" y="530091"/>
                        <a:pt x="5174685" y="533901"/>
                        <a:pt x="5179067" y="534853"/>
                      </a:cubicBezTo>
                      <a:cubicBezTo>
                        <a:pt x="5214121" y="542093"/>
                        <a:pt x="5247078" y="535043"/>
                        <a:pt x="5272796" y="511230"/>
                      </a:cubicBezTo>
                      <a:cubicBezTo>
                        <a:pt x="5306516" y="480177"/>
                        <a:pt x="5343855" y="477129"/>
                        <a:pt x="5385384" y="487227"/>
                      </a:cubicBezTo>
                      <a:cubicBezTo>
                        <a:pt x="5398721" y="490466"/>
                        <a:pt x="5412057" y="492752"/>
                        <a:pt x="5425582" y="495418"/>
                      </a:cubicBezTo>
                      <a:cubicBezTo>
                        <a:pt x="5443870" y="499228"/>
                        <a:pt x="5462351" y="503230"/>
                        <a:pt x="5480637" y="507040"/>
                      </a:cubicBezTo>
                      <a:cubicBezTo>
                        <a:pt x="5498356" y="510850"/>
                        <a:pt x="5517979" y="517326"/>
                        <a:pt x="5531693" y="500944"/>
                      </a:cubicBezTo>
                      <a:cubicBezTo>
                        <a:pt x="5543506" y="486845"/>
                        <a:pt x="5551888" y="488179"/>
                        <a:pt x="5562746" y="500372"/>
                      </a:cubicBezTo>
                      <a:cubicBezTo>
                        <a:pt x="5600467" y="543045"/>
                        <a:pt x="5646189" y="569716"/>
                        <a:pt x="5704483" y="571620"/>
                      </a:cubicBezTo>
                      <a:cubicBezTo>
                        <a:pt x="5716485" y="572002"/>
                        <a:pt x="5728678" y="574668"/>
                        <a:pt x="5740488" y="577526"/>
                      </a:cubicBezTo>
                      <a:cubicBezTo>
                        <a:pt x="5747728" y="579241"/>
                        <a:pt x="5756493" y="581147"/>
                        <a:pt x="5760873" y="586291"/>
                      </a:cubicBezTo>
                      <a:cubicBezTo>
                        <a:pt x="5794974" y="625534"/>
                        <a:pt x="5837457" y="652777"/>
                        <a:pt x="5883751" y="674686"/>
                      </a:cubicBezTo>
                      <a:cubicBezTo>
                        <a:pt x="5900323" y="682496"/>
                        <a:pt x="5918042" y="690306"/>
                        <a:pt x="5935949" y="692592"/>
                      </a:cubicBezTo>
                      <a:cubicBezTo>
                        <a:pt x="5954617" y="694878"/>
                        <a:pt x="5974240" y="691068"/>
                        <a:pt x="5993291" y="688972"/>
                      </a:cubicBezTo>
                      <a:cubicBezTo>
                        <a:pt x="6004531" y="687830"/>
                        <a:pt x="6017485" y="688020"/>
                        <a:pt x="6026440" y="682496"/>
                      </a:cubicBezTo>
                      <a:cubicBezTo>
                        <a:pt x="6054825" y="665159"/>
                        <a:pt x="6082258" y="646491"/>
                        <a:pt x="6108738" y="626296"/>
                      </a:cubicBezTo>
                      <a:cubicBezTo>
                        <a:pt x="6131409" y="608960"/>
                        <a:pt x="6135981" y="606483"/>
                        <a:pt x="6155602" y="628202"/>
                      </a:cubicBezTo>
                      <a:cubicBezTo>
                        <a:pt x="6175797" y="650491"/>
                        <a:pt x="6200944" y="662111"/>
                        <a:pt x="6228756" y="666873"/>
                      </a:cubicBezTo>
                      <a:cubicBezTo>
                        <a:pt x="6272764" y="674304"/>
                        <a:pt x="6317151" y="680590"/>
                        <a:pt x="6361539" y="684210"/>
                      </a:cubicBezTo>
                      <a:cubicBezTo>
                        <a:pt x="6401736" y="687448"/>
                        <a:pt x="6420977" y="669922"/>
                        <a:pt x="6428979" y="630106"/>
                      </a:cubicBezTo>
                      <a:cubicBezTo>
                        <a:pt x="6433551" y="608007"/>
                        <a:pt x="6439458" y="584003"/>
                        <a:pt x="6463840" y="578098"/>
                      </a:cubicBezTo>
                      <a:cubicBezTo>
                        <a:pt x="6503658" y="568572"/>
                        <a:pt x="6544997" y="564382"/>
                        <a:pt x="6564620" y="517708"/>
                      </a:cubicBezTo>
                      <a:cubicBezTo>
                        <a:pt x="6575478" y="527995"/>
                        <a:pt x="6582146" y="534091"/>
                        <a:pt x="6588625" y="540187"/>
                      </a:cubicBezTo>
                      <a:cubicBezTo>
                        <a:pt x="6606531" y="557142"/>
                        <a:pt x="6643678" y="564382"/>
                        <a:pt x="6662541" y="549714"/>
                      </a:cubicBezTo>
                      <a:cubicBezTo>
                        <a:pt x="6690354" y="528377"/>
                        <a:pt x="6715883" y="532377"/>
                        <a:pt x="6742552" y="548952"/>
                      </a:cubicBezTo>
                      <a:cubicBezTo>
                        <a:pt x="6764841" y="562668"/>
                        <a:pt x="6788417" y="567954"/>
                        <a:pt x="6812063" y="568430"/>
                      </a:cubicBezTo>
                      <a:lnTo>
                        <a:pt x="6858001" y="562267"/>
                      </a:lnTo>
                      <a:lnTo>
                        <a:pt x="6858001" y="734520"/>
                      </a:lnTo>
                      <a:lnTo>
                        <a:pt x="6815516" y="744220"/>
                      </a:lnTo>
                      <a:cubicBezTo>
                        <a:pt x="6793035" y="749744"/>
                        <a:pt x="6771319" y="759651"/>
                        <a:pt x="6748458" y="763271"/>
                      </a:cubicBezTo>
                      <a:cubicBezTo>
                        <a:pt x="6694164" y="771843"/>
                        <a:pt x="6639488" y="777939"/>
                        <a:pt x="6584812" y="784797"/>
                      </a:cubicBezTo>
                      <a:cubicBezTo>
                        <a:pt x="6528424" y="791846"/>
                        <a:pt x="6472225" y="799276"/>
                        <a:pt x="6415833" y="805562"/>
                      </a:cubicBezTo>
                      <a:cubicBezTo>
                        <a:pt x="6384972" y="808802"/>
                        <a:pt x="6353919" y="809372"/>
                        <a:pt x="6323058" y="812420"/>
                      </a:cubicBezTo>
                      <a:cubicBezTo>
                        <a:pt x="6296005" y="815088"/>
                        <a:pt x="6269144" y="820041"/>
                        <a:pt x="6242093" y="823281"/>
                      </a:cubicBezTo>
                      <a:cubicBezTo>
                        <a:pt x="6218660" y="825947"/>
                        <a:pt x="6195037" y="827471"/>
                        <a:pt x="6171605" y="830139"/>
                      </a:cubicBezTo>
                      <a:cubicBezTo>
                        <a:pt x="6134075" y="834519"/>
                        <a:pt x="6096736" y="839473"/>
                        <a:pt x="6059397" y="844045"/>
                      </a:cubicBezTo>
                      <a:cubicBezTo>
                        <a:pt x="6043776" y="845759"/>
                        <a:pt x="6027392" y="850522"/>
                        <a:pt x="6012723" y="847665"/>
                      </a:cubicBezTo>
                      <a:cubicBezTo>
                        <a:pt x="5975764" y="840425"/>
                        <a:pt x="5939377" y="842521"/>
                        <a:pt x="5902610" y="847473"/>
                      </a:cubicBezTo>
                      <a:cubicBezTo>
                        <a:pt x="5890037" y="849190"/>
                        <a:pt x="5876511" y="848808"/>
                        <a:pt x="5864318" y="845569"/>
                      </a:cubicBezTo>
                      <a:cubicBezTo>
                        <a:pt x="5839361" y="839091"/>
                        <a:pt x="5815169" y="829947"/>
                        <a:pt x="5790592" y="821947"/>
                      </a:cubicBezTo>
                      <a:cubicBezTo>
                        <a:pt x="5787924" y="820995"/>
                        <a:pt x="5784686" y="820803"/>
                        <a:pt x="5781830" y="820233"/>
                      </a:cubicBezTo>
                      <a:cubicBezTo>
                        <a:pt x="5765635" y="816992"/>
                        <a:pt x="5749634" y="813754"/>
                        <a:pt x="5733440" y="810896"/>
                      </a:cubicBezTo>
                      <a:cubicBezTo>
                        <a:pt x="5724678" y="809372"/>
                        <a:pt x="5715723" y="809182"/>
                        <a:pt x="5706959" y="807848"/>
                      </a:cubicBezTo>
                      <a:cubicBezTo>
                        <a:pt x="5673050" y="802514"/>
                        <a:pt x="5635711" y="811468"/>
                        <a:pt x="5606372" y="788417"/>
                      </a:cubicBezTo>
                      <a:cubicBezTo>
                        <a:pt x="5587321" y="773557"/>
                        <a:pt x="5568842" y="776987"/>
                        <a:pt x="5548460" y="779273"/>
                      </a:cubicBezTo>
                      <a:cubicBezTo>
                        <a:pt x="5533027" y="780987"/>
                        <a:pt x="5517215" y="780415"/>
                        <a:pt x="5501594" y="780607"/>
                      </a:cubicBezTo>
                      <a:cubicBezTo>
                        <a:pt x="5474161" y="781177"/>
                        <a:pt x="5446728" y="781369"/>
                        <a:pt x="5419295" y="782321"/>
                      </a:cubicBezTo>
                      <a:cubicBezTo>
                        <a:pt x="5410531" y="782701"/>
                        <a:pt x="5401579" y="787465"/>
                        <a:pt x="5393005" y="786703"/>
                      </a:cubicBezTo>
                      <a:cubicBezTo>
                        <a:pt x="5353379" y="783083"/>
                        <a:pt x="5313754" y="777367"/>
                        <a:pt x="5274129" y="774129"/>
                      </a:cubicBezTo>
                      <a:cubicBezTo>
                        <a:pt x="5251650" y="772225"/>
                        <a:pt x="5228597" y="775843"/>
                        <a:pt x="5206308" y="773177"/>
                      </a:cubicBezTo>
                      <a:cubicBezTo>
                        <a:pt x="5180591" y="770129"/>
                        <a:pt x="5155445" y="762319"/>
                        <a:pt x="5129916" y="757554"/>
                      </a:cubicBezTo>
                      <a:cubicBezTo>
                        <a:pt x="5122867" y="756222"/>
                        <a:pt x="5115057" y="757936"/>
                        <a:pt x="5107627" y="758316"/>
                      </a:cubicBezTo>
                      <a:cubicBezTo>
                        <a:pt x="5099245" y="758699"/>
                        <a:pt x="5091052" y="759461"/>
                        <a:pt x="5082670" y="759651"/>
                      </a:cubicBezTo>
                      <a:cubicBezTo>
                        <a:pt x="5057141" y="760033"/>
                        <a:pt x="5031614" y="759461"/>
                        <a:pt x="5006086" y="760795"/>
                      </a:cubicBezTo>
                      <a:cubicBezTo>
                        <a:pt x="4990465" y="761557"/>
                        <a:pt x="4974082" y="769367"/>
                        <a:pt x="4959602" y="766509"/>
                      </a:cubicBezTo>
                      <a:cubicBezTo>
                        <a:pt x="4930075" y="760985"/>
                        <a:pt x="4900546" y="773367"/>
                        <a:pt x="4871019" y="763081"/>
                      </a:cubicBezTo>
                      <a:cubicBezTo>
                        <a:pt x="4861873" y="760033"/>
                        <a:pt x="4849300" y="767653"/>
                        <a:pt x="4838250" y="768033"/>
                      </a:cubicBezTo>
                      <a:cubicBezTo>
                        <a:pt x="4810627" y="768985"/>
                        <a:pt x="4783004" y="768795"/>
                        <a:pt x="4755381" y="768605"/>
                      </a:cubicBezTo>
                      <a:cubicBezTo>
                        <a:pt x="4730614" y="768415"/>
                        <a:pt x="4704895" y="771081"/>
                        <a:pt x="4681083" y="765747"/>
                      </a:cubicBezTo>
                      <a:cubicBezTo>
                        <a:pt x="4656126" y="760033"/>
                        <a:pt x="4633647" y="760795"/>
                        <a:pt x="4609452" y="767271"/>
                      </a:cubicBezTo>
                      <a:cubicBezTo>
                        <a:pt x="4592878" y="771653"/>
                        <a:pt x="4575351" y="772225"/>
                        <a:pt x="4558207" y="773557"/>
                      </a:cubicBezTo>
                      <a:cubicBezTo>
                        <a:pt x="4539728" y="775081"/>
                        <a:pt x="4519343" y="771081"/>
                        <a:pt x="4502579" y="777367"/>
                      </a:cubicBezTo>
                      <a:cubicBezTo>
                        <a:pt x="4452665" y="796038"/>
                        <a:pt x="4401419" y="800038"/>
                        <a:pt x="4349222" y="800038"/>
                      </a:cubicBezTo>
                      <a:cubicBezTo>
                        <a:pt x="4339695" y="800038"/>
                        <a:pt x="4329979" y="797372"/>
                        <a:pt x="4320837" y="794514"/>
                      </a:cubicBezTo>
                      <a:cubicBezTo>
                        <a:pt x="4267493" y="777367"/>
                        <a:pt x="4213961" y="778891"/>
                        <a:pt x="4159667" y="789370"/>
                      </a:cubicBezTo>
                      <a:cubicBezTo>
                        <a:pt x="4148427" y="791656"/>
                        <a:pt x="4135854" y="792038"/>
                        <a:pt x="4124614" y="789752"/>
                      </a:cubicBezTo>
                      <a:cubicBezTo>
                        <a:pt x="4092989" y="783083"/>
                        <a:pt x="4062318" y="772033"/>
                        <a:pt x="4030503" y="767271"/>
                      </a:cubicBezTo>
                      <a:cubicBezTo>
                        <a:pt x="3977925" y="759461"/>
                        <a:pt x="3932394" y="785749"/>
                        <a:pt x="3885338" y="802896"/>
                      </a:cubicBezTo>
                      <a:cubicBezTo>
                        <a:pt x="3840569" y="819089"/>
                        <a:pt x="3802467" y="855666"/>
                        <a:pt x="3749506" y="847473"/>
                      </a:cubicBezTo>
                      <a:cubicBezTo>
                        <a:pt x="3744173" y="846711"/>
                        <a:pt x="3738267" y="851856"/>
                        <a:pt x="3732361" y="853190"/>
                      </a:cubicBezTo>
                      <a:cubicBezTo>
                        <a:pt x="3716168" y="856810"/>
                        <a:pt x="3699976" y="861190"/>
                        <a:pt x="3683591" y="862906"/>
                      </a:cubicBezTo>
                      <a:cubicBezTo>
                        <a:pt x="3663589" y="865192"/>
                        <a:pt x="3643204" y="864430"/>
                        <a:pt x="3623201" y="866334"/>
                      </a:cubicBezTo>
                      <a:cubicBezTo>
                        <a:pt x="3597482" y="868620"/>
                        <a:pt x="3572146" y="874716"/>
                        <a:pt x="3546617" y="874716"/>
                      </a:cubicBezTo>
                      <a:cubicBezTo>
                        <a:pt x="3526042" y="874716"/>
                        <a:pt x="3505657" y="867668"/>
                        <a:pt x="3485275" y="864238"/>
                      </a:cubicBezTo>
                      <a:cubicBezTo>
                        <a:pt x="3456508" y="859476"/>
                        <a:pt x="3424883" y="860810"/>
                        <a:pt x="3399546" y="848618"/>
                      </a:cubicBezTo>
                      <a:cubicBezTo>
                        <a:pt x="3372495" y="835663"/>
                        <a:pt x="3346776" y="829757"/>
                        <a:pt x="3318771" y="833757"/>
                      </a:cubicBezTo>
                      <a:cubicBezTo>
                        <a:pt x="3309437" y="835091"/>
                        <a:pt x="3297434" y="843093"/>
                        <a:pt x="3293244" y="851284"/>
                      </a:cubicBezTo>
                      <a:cubicBezTo>
                        <a:pt x="3283908" y="869572"/>
                        <a:pt x="3271145" y="872812"/>
                        <a:pt x="3253809" y="866524"/>
                      </a:cubicBezTo>
                      <a:cubicBezTo>
                        <a:pt x="3238758" y="861190"/>
                        <a:pt x="3220280" y="858524"/>
                        <a:pt x="3209993" y="848235"/>
                      </a:cubicBezTo>
                      <a:cubicBezTo>
                        <a:pt x="3180844" y="819089"/>
                        <a:pt x="3143695" y="818136"/>
                        <a:pt x="3107500" y="810326"/>
                      </a:cubicBezTo>
                      <a:cubicBezTo>
                        <a:pt x="3085403" y="805562"/>
                        <a:pt x="3064827" y="805372"/>
                        <a:pt x="3042728" y="808610"/>
                      </a:cubicBezTo>
                      <a:cubicBezTo>
                        <a:pt x="2994722" y="815850"/>
                        <a:pt x="2948047" y="805562"/>
                        <a:pt x="2901943" y="792418"/>
                      </a:cubicBezTo>
                      <a:cubicBezTo>
                        <a:pt x="2871462" y="783655"/>
                        <a:pt x="2840219" y="778321"/>
                        <a:pt x="2809930" y="769367"/>
                      </a:cubicBezTo>
                      <a:cubicBezTo>
                        <a:pt x="2787259" y="762509"/>
                        <a:pt x="2764590" y="754316"/>
                        <a:pt x="2743826" y="743268"/>
                      </a:cubicBezTo>
                      <a:cubicBezTo>
                        <a:pt x="2713723" y="727073"/>
                        <a:pt x="2687436" y="702689"/>
                        <a:pt x="2649143" y="709167"/>
                      </a:cubicBezTo>
                      <a:cubicBezTo>
                        <a:pt x="2615421" y="714881"/>
                        <a:pt x="2584942" y="702881"/>
                        <a:pt x="2554079" y="691450"/>
                      </a:cubicBezTo>
                      <a:cubicBezTo>
                        <a:pt x="2531409" y="683068"/>
                        <a:pt x="2508742" y="674494"/>
                        <a:pt x="2485307" y="669160"/>
                      </a:cubicBezTo>
                      <a:cubicBezTo>
                        <a:pt x="2457492" y="662873"/>
                        <a:pt x="2426059" y="665541"/>
                        <a:pt x="2401292" y="653919"/>
                      </a:cubicBezTo>
                      <a:cubicBezTo>
                        <a:pt x="2375383" y="641727"/>
                        <a:pt x="2353859" y="649919"/>
                        <a:pt x="2330806" y="653349"/>
                      </a:cubicBezTo>
                      <a:cubicBezTo>
                        <a:pt x="2294039" y="658683"/>
                        <a:pt x="2257459" y="668590"/>
                        <a:pt x="2220312" y="656015"/>
                      </a:cubicBezTo>
                      <a:cubicBezTo>
                        <a:pt x="2175163" y="640775"/>
                        <a:pt x="2130393" y="624392"/>
                        <a:pt x="2085054" y="609914"/>
                      </a:cubicBezTo>
                      <a:cubicBezTo>
                        <a:pt x="2067525" y="604387"/>
                        <a:pt x="2048668" y="602101"/>
                        <a:pt x="2030378" y="599625"/>
                      </a:cubicBezTo>
                      <a:cubicBezTo>
                        <a:pt x="2013043" y="597529"/>
                        <a:pt x="1992279" y="602863"/>
                        <a:pt x="1978940" y="594863"/>
                      </a:cubicBezTo>
                      <a:cubicBezTo>
                        <a:pt x="1944649" y="574288"/>
                        <a:pt x="1909408" y="564192"/>
                        <a:pt x="1869780" y="564192"/>
                      </a:cubicBezTo>
                      <a:cubicBezTo>
                        <a:pt x="1854920" y="564192"/>
                        <a:pt x="1840441" y="555618"/>
                        <a:pt x="1825393" y="554094"/>
                      </a:cubicBezTo>
                      <a:cubicBezTo>
                        <a:pt x="1804816" y="552190"/>
                        <a:pt x="1781194" y="547045"/>
                        <a:pt x="1763287" y="554286"/>
                      </a:cubicBezTo>
                      <a:cubicBezTo>
                        <a:pt x="1721185" y="571430"/>
                        <a:pt x="1687086" y="557142"/>
                        <a:pt x="1650317" y="540187"/>
                      </a:cubicBezTo>
                      <a:cubicBezTo>
                        <a:pt x="1614120" y="523423"/>
                        <a:pt x="1576019" y="510088"/>
                        <a:pt x="1537537" y="499038"/>
                      </a:cubicBezTo>
                      <a:cubicBezTo>
                        <a:pt x="1523059" y="495038"/>
                        <a:pt x="1505724" y="501706"/>
                        <a:pt x="1489720" y="503038"/>
                      </a:cubicBezTo>
                      <a:cubicBezTo>
                        <a:pt x="1484004" y="503420"/>
                        <a:pt x="1477717" y="503992"/>
                        <a:pt x="1472575" y="502086"/>
                      </a:cubicBezTo>
                      <a:cubicBezTo>
                        <a:pt x="1422854" y="483797"/>
                        <a:pt x="1372368" y="469891"/>
                        <a:pt x="1318456" y="479415"/>
                      </a:cubicBezTo>
                      <a:cubicBezTo>
                        <a:pt x="1313504" y="480369"/>
                        <a:pt x="1307978" y="478273"/>
                        <a:pt x="1303024" y="476939"/>
                      </a:cubicBezTo>
                      <a:cubicBezTo>
                        <a:pt x="1278829" y="470081"/>
                        <a:pt x="1255206" y="459223"/>
                        <a:pt x="1230633" y="456746"/>
                      </a:cubicBezTo>
                      <a:cubicBezTo>
                        <a:pt x="1170051" y="450650"/>
                        <a:pt x="1109091" y="448172"/>
                        <a:pt x="1048125" y="444172"/>
                      </a:cubicBezTo>
                      <a:cubicBezTo>
                        <a:pt x="1044315" y="443982"/>
                        <a:pt x="1040315" y="443982"/>
                        <a:pt x="1036887" y="442648"/>
                      </a:cubicBezTo>
                      <a:cubicBezTo>
                        <a:pt x="1014406" y="434456"/>
                        <a:pt x="994785" y="437124"/>
                        <a:pt x="975733" y="452744"/>
                      </a:cubicBezTo>
                      <a:cubicBezTo>
                        <a:pt x="967350" y="459603"/>
                        <a:pt x="955920" y="463223"/>
                        <a:pt x="945444" y="467033"/>
                      </a:cubicBezTo>
                      <a:cubicBezTo>
                        <a:pt x="930011" y="472749"/>
                        <a:pt x="914200" y="478273"/>
                        <a:pt x="898198" y="481893"/>
                      </a:cubicBezTo>
                      <a:cubicBezTo>
                        <a:pt x="882384" y="485321"/>
                        <a:pt x="865430" y="490084"/>
                        <a:pt x="850189" y="487417"/>
                      </a:cubicBezTo>
                      <a:cubicBezTo>
                        <a:pt x="822756" y="482655"/>
                        <a:pt x="796655" y="471987"/>
                        <a:pt x="769605" y="464937"/>
                      </a:cubicBezTo>
                      <a:cubicBezTo>
                        <a:pt x="760270" y="462461"/>
                        <a:pt x="749982" y="462843"/>
                        <a:pt x="740268" y="462651"/>
                      </a:cubicBezTo>
                      <a:cubicBezTo>
                        <a:pt x="717977" y="462081"/>
                        <a:pt x="695116" y="467605"/>
                        <a:pt x="674923" y="451792"/>
                      </a:cubicBezTo>
                      <a:cubicBezTo>
                        <a:pt x="656255" y="436934"/>
                        <a:pt x="637392" y="441314"/>
                        <a:pt x="617772" y="452554"/>
                      </a:cubicBezTo>
                      <a:cubicBezTo>
                        <a:pt x="603673" y="460557"/>
                        <a:pt x="587672" y="466843"/>
                        <a:pt x="571860" y="469891"/>
                      </a:cubicBezTo>
                      <a:cubicBezTo>
                        <a:pt x="550141" y="474081"/>
                        <a:pt x="528615" y="475797"/>
                        <a:pt x="505182" y="473319"/>
                      </a:cubicBezTo>
                      <a:cubicBezTo>
                        <a:pt x="488607" y="471605"/>
                        <a:pt x="475081" y="470843"/>
                        <a:pt x="462126" y="460747"/>
                      </a:cubicBezTo>
                      <a:cubicBezTo>
                        <a:pt x="460032" y="459223"/>
                        <a:pt x="456222" y="458841"/>
                        <a:pt x="453364" y="459033"/>
                      </a:cubicBezTo>
                      <a:cubicBezTo>
                        <a:pt x="415835" y="462271"/>
                        <a:pt x="378686" y="460557"/>
                        <a:pt x="340774" y="458268"/>
                      </a:cubicBezTo>
                      <a:cubicBezTo>
                        <a:pt x="292579" y="455222"/>
                        <a:pt x="241901" y="464175"/>
                        <a:pt x="200182" y="496180"/>
                      </a:cubicBezTo>
                      <a:cubicBezTo>
                        <a:pt x="194085" y="500944"/>
                        <a:pt x="184941" y="503038"/>
                        <a:pt x="176939" y="504182"/>
                      </a:cubicBezTo>
                      <a:cubicBezTo>
                        <a:pt x="139219" y="509134"/>
                        <a:pt x="101308" y="512564"/>
                        <a:pt x="63587" y="518088"/>
                      </a:cubicBezTo>
                      <a:cubicBezTo>
                        <a:pt x="43012" y="521137"/>
                        <a:pt x="21486" y="523805"/>
                        <a:pt x="2817" y="532187"/>
                      </a:cubicBezTo>
                      <a:lnTo>
                        <a:pt x="0" y="533314"/>
                      </a:lnTo>
                      <a:close/>
                    </a:path>
                  </a:pathLst>
                </a:custGeom>
                <a:grp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5" name="Freeform: Shape 59">
                  <a:extLst>
                    <a:ext uri="{FF2B5EF4-FFF2-40B4-BE49-F238E27FC236}">
                      <a16:creationId xmlns:a16="http://schemas.microsoft.com/office/drawing/2014/main" id="{FF05821A-8598-44E4-A18C-538D5331E45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6200000" flipH="1">
                  <a:off x="715166" y="2991642"/>
                  <a:ext cx="6858001" cy="874716"/>
                </a:xfrm>
                <a:custGeom>
                  <a:avLst/>
                  <a:gdLst>
                    <a:gd name="connsiteX0" fmla="*/ 0 w 6858001"/>
                    <a:gd name="connsiteY0" fmla="*/ 533314 h 874716"/>
                    <a:gd name="connsiteX1" fmla="*/ 0 w 6858001"/>
                    <a:gd name="connsiteY1" fmla="*/ 69206 h 874716"/>
                    <a:gd name="connsiteX2" fmla="*/ 21486 w 6858001"/>
                    <a:gd name="connsiteY2" fmla="*/ 71924 h 874716"/>
                    <a:gd name="connsiteX3" fmla="*/ 228948 w 6858001"/>
                    <a:gd name="connsiteY3" fmla="*/ 88116 h 874716"/>
                    <a:gd name="connsiteX4" fmla="*/ 313533 w 6858001"/>
                    <a:gd name="connsiteY4" fmla="*/ 62779 h 874716"/>
                    <a:gd name="connsiteX5" fmla="*/ 338870 w 6858001"/>
                    <a:gd name="connsiteY5" fmla="*/ 62207 h 874716"/>
                    <a:gd name="connsiteX6" fmla="*/ 395640 w 6858001"/>
                    <a:gd name="connsiteY6" fmla="*/ 72114 h 874716"/>
                    <a:gd name="connsiteX7" fmla="*/ 512802 w 6858001"/>
                    <a:gd name="connsiteY7" fmla="*/ 65446 h 874716"/>
                    <a:gd name="connsiteX8" fmla="*/ 556047 w 6858001"/>
                    <a:gd name="connsiteY8" fmla="*/ 55349 h 874716"/>
                    <a:gd name="connsiteX9" fmla="*/ 580050 w 6858001"/>
                    <a:gd name="connsiteY9" fmla="*/ 48871 h 874716"/>
                    <a:gd name="connsiteX10" fmla="*/ 703308 w 6858001"/>
                    <a:gd name="connsiteY10" fmla="*/ 30964 h 874716"/>
                    <a:gd name="connsiteX11" fmla="*/ 758174 w 6858001"/>
                    <a:gd name="connsiteY11" fmla="*/ 11724 h 874716"/>
                    <a:gd name="connsiteX12" fmla="*/ 773035 w 6858001"/>
                    <a:gd name="connsiteY12" fmla="*/ 8866 h 874716"/>
                    <a:gd name="connsiteX13" fmla="*/ 854379 w 6858001"/>
                    <a:gd name="connsiteY13" fmla="*/ 16866 h 874716"/>
                    <a:gd name="connsiteX14" fmla="*/ 915343 w 6858001"/>
                    <a:gd name="connsiteY14" fmla="*/ 47919 h 874716"/>
                    <a:gd name="connsiteX15" fmla="*/ 927155 w 6858001"/>
                    <a:gd name="connsiteY15" fmla="*/ 58397 h 874716"/>
                    <a:gd name="connsiteX16" fmla="*/ 1097087 w 6858001"/>
                    <a:gd name="connsiteY16" fmla="*/ 54777 h 874716"/>
                    <a:gd name="connsiteX17" fmla="*/ 1123185 w 6858001"/>
                    <a:gd name="connsiteY17" fmla="*/ 50395 h 874716"/>
                    <a:gd name="connsiteX18" fmla="*/ 1249302 w 6858001"/>
                    <a:gd name="connsiteY18" fmla="*/ 68684 h 874716"/>
                    <a:gd name="connsiteX19" fmla="*/ 1286069 w 6858001"/>
                    <a:gd name="connsiteY19" fmla="*/ 72304 h 874716"/>
                    <a:gd name="connsiteX20" fmla="*/ 1417899 w 6858001"/>
                    <a:gd name="connsiteY20" fmla="*/ 88688 h 874716"/>
                    <a:gd name="connsiteX21" fmla="*/ 1436568 w 6858001"/>
                    <a:gd name="connsiteY21" fmla="*/ 73448 h 874716"/>
                    <a:gd name="connsiteX22" fmla="*/ 1490292 w 6858001"/>
                    <a:gd name="connsiteY22" fmla="*/ 35154 h 874716"/>
                    <a:gd name="connsiteX23" fmla="*/ 1596213 w 6858001"/>
                    <a:gd name="connsiteY23" fmla="*/ 1245 h 874716"/>
                    <a:gd name="connsiteX24" fmla="*/ 1624980 w 6858001"/>
                    <a:gd name="connsiteY24" fmla="*/ 3150 h 874716"/>
                    <a:gd name="connsiteX25" fmla="*/ 1697753 w 6858001"/>
                    <a:gd name="connsiteY25" fmla="*/ 59731 h 874716"/>
                    <a:gd name="connsiteX26" fmla="*/ 1733188 w 6858001"/>
                    <a:gd name="connsiteY26" fmla="*/ 82400 h 874716"/>
                    <a:gd name="connsiteX27" fmla="*/ 1833775 w 6858001"/>
                    <a:gd name="connsiteY27" fmla="*/ 124121 h 874716"/>
                    <a:gd name="connsiteX28" fmla="*/ 1842158 w 6858001"/>
                    <a:gd name="connsiteY28" fmla="*/ 131742 h 874716"/>
                    <a:gd name="connsiteX29" fmla="*/ 1916454 w 6858001"/>
                    <a:gd name="connsiteY29" fmla="*/ 222233 h 874716"/>
                    <a:gd name="connsiteX30" fmla="*/ 1933219 w 6858001"/>
                    <a:gd name="connsiteY30" fmla="*/ 237663 h 874716"/>
                    <a:gd name="connsiteX31" fmla="*/ 1953413 w 6858001"/>
                    <a:gd name="connsiteY31" fmla="*/ 261668 h 874716"/>
                    <a:gd name="connsiteX32" fmla="*/ 2016469 w 6858001"/>
                    <a:gd name="connsiteY32" fmla="*/ 308151 h 874716"/>
                    <a:gd name="connsiteX33" fmla="*/ 2094578 w 6858001"/>
                    <a:gd name="connsiteY33" fmla="*/ 323010 h 874716"/>
                    <a:gd name="connsiteX34" fmla="*/ 2188879 w 6858001"/>
                    <a:gd name="connsiteY34" fmla="*/ 345681 h 874716"/>
                    <a:gd name="connsiteX35" fmla="*/ 2228314 w 6858001"/>
                    <a:gd name="connsiteY35" fmla="*/ 360921 h 874716"/>
                    <a:gd name="connsiteX36" fmla="*/ 2334044 w 6858001"/>
                    <a:gd name="connsiteY36" fmla="*/ 389878 h 874716"/>
                    <a:gd name="connsiteX37" fmla="*/ 2409485 w 6858001"/>
                    <a:gd name="connsiteY37" fmla="*/ 414263 h 874716"/>
                    <a:gd name="connsiteX38" fmla="*/ 2518264 w 6858001"/>
                    <a:gd name="connsiteY38" fmla="*/ 428552 h 874716"/>
                    <a:gd name="connsiteX39" fmla="*/ 2571034 w 6858001"/>
                    <a:gd name="connsiteY39" fmla="*/ 429122 h 874716"/>
                    <a:gd name="connsiteX40" fmla="*/ 2668001 w 6858001"/>
                    <a:gd name="connsiteY40" fmla="*/ 502276 h 874716"/>
                    <a:gd name="connsiteX41" fmla="*/ 2745348 w 6858001"/>
                    <a:gd name="connsiteY41" fmla="*/ 550666 h 874716"/>
                    <a:gd name="connsiteX42" fmla="*/ 2826694 w 6858001"/>
                    <a:gd name="connsiteY42" fmla="*/ 527233 h 874716"/>
                    <a:gd name="connsiteX43" fmla="*/ 2848793 w 6858001"/>
                    <a:gd name="connsiteY43" fmla="*/ 505134 h 874716"/>
                    <a:gd name="connsiteX44" fmla="*/ 2982148 w 6858001"/>
                    <a:gd name="connsiteY44" fmla="*/ 484179 h 874716"/>
                    <a:gd name="connsiteX45" fmla="*/ 3172654 w 6858001"/>
                    <a:gd name="connsiteY45" fmla="*/ 483417 h 874716"/>
                    <a:gd name="connsiteX46" fmla="*/ 3489467 w 6858001"/>
                    <a:gd name="connsiteY46" fmla="*/ 435790 h 874716"/>
                    <a:gd name="connsiteX47" fmla="*/ 3544713 w 6858001"/>
                    <a:gd name="connsiteY47" fmla="*/ 413691 h 874716"/>
                    <a:gd name="connsiteX48" fmla="*/ 3606817 w 6858001"/>
                    <a:gd name="connsiteY48" fmla="*/ 408167 h 874716"/>
                    <a:gd name="connsiteX49" fmla="*/ 3630632 w 6858001"/>
                    <a:gd name="connsiteY49" fmla="*/ 421693 h 874716"/>
                    <a:gd name="connsiteX50" fmla="*/ 3734837 w 6858001"/>
                    <a:gd name="connsiteY50" fmla="*/ 441886 h 874716"/>
                    <a:gd name="connsiteX51" fmla="*/ 3754652 w 6858001"/>
                    <a:gd name="connsiteY51" fmla="*/ 442268 h 874716"/>
                    <a:gd name="connsiteX52" fmla="*/ 3822472 w 6858001"/>
                    <a:gd name="connsiteY52" fmla="*/ 433694 h 874716"/>
                    <a:gd name="connsiteX53" fmla="*/ 3885338 w 6858001"/>
                    <a:gd name="connsiteY53" fmla="*/ 428742 h 874716"/>
                    <a:gd name="connsiteX54" fmla="*/ 4043839 w 6858001"/>
                    <a:gd name="connsiteY54" fmla="*/ 444934 h 874716"/>
                    <a:gd name="connsiteX55" fmla="*/ 4165383 w 6858001"/>
                    <a:gd name="connsiteY55" fmla="*/ 441124 h 874716"/>
                    <a:gd name="connsiteX56" fmla="*/ 4221391 w 6858001"/>
                    <a:gd name="connsiteY56" fmla="*/ 444934 h 874716"/>
                    <a:gd name="connsiteX57" fmla="*/ 4253014 w 6858001"/>
                    <a:gd name="connsiteY57" fmla="*/ 450650 h 874716"/>
                    <a:gd name="connsiteX58" fmla="*/ 4324645 w 6858001"/>
                    <a:gd name="connsiteY58" fmla="*/ 490466 h 874716"/>
                    <a:gd name="connsiteX59" fmla="*/ 4363890 w 6858001"/>
                    <a:gd name="connsiteY59" fmla="*/ 499420 h 874716"/>
                    <a:gd name="connsiteX60" fmla="*/ 4482004 w 6858001"/>
                    <a:gd name="connsiteY60" fmla="*/ 498658 h 874716"/>
                    <a:gd name="connsiteX61" fmla="*/ 4659174 w 6858001"/>
                    <a:gd name="connsiteY61" fmla="*/ 438648 h 874716"/>
                    <a:gd name="connsiteX62" fmla="*/ 4677655 w 6858001"/>
                    <a:gd name="connsiteY62" fmla="*/ 430646 h 874716"/>
                    <a:gd name="connsiteX63" fmla="*/ 4767764 w 6858001"/>
                    <a:gd name="connsiteY63" fmla="*/ 420739 h 874716"/>
                    <a:gd name="connsiteX64" fmla="*/ 4828916 w 6858001"/>
                    <a:gd name="connsiteY64" fmla="*/ 434266 h 874716"/>
                    <a:gd name="connsiteX65" fmla="*/ 4912168 w 6858001"/>
                    <a:gd name="connsiteY65" fmla="*/ 462271 h 874716"/>
                    <a:gd name="connsiteX66" fmla="*/ 4987037 w 6858001"/>
                    <a:gd name="connsiteY66" fmla="*/ 485703 h 874716"/>
                    <a:gd name="connsiteX67" fmla="*/ 5041521 w 6858001"/>
                    <a:gd name="connsiteY67" fmla="*/ 512182 h 874716"/>
                    <a:gd name="connsiteX68" fmla="*/ 5166113 w 6858001"/>
                    <a:gd name="connsiteY68" fmla="*/ 531615 h 874716"/>
                    <a:gd name="connsiteX69" fmla="*/ 5179067 w 6858001"/>
                    <a:gd name="connsiteY69" fmla="*/ 534853 h 874716"/>
                    <a:gd name="connsiteX70" fmla="*/ 5272796 w 6858001"/>
                    <a:gd name="connsiteY70" fmla="*/ 511230 h 874716"/>
                    <a:gd name="connsiteX71" fmla="*/ 5385384 w 6858001"/>
                    <a:gd name="connsiteY71" fmla="*/ 487227 h 874716"/>
                    <a:gd name="connsiteX72" fmla="*/ 5425582 w 6858001"/>
                    <a:gd name="connsiteY72" fmla="*/ 495418 h 874716"/>
                    <a:gd name="connsiteX73" fmla="*/ 5480637 w 6858001"/>
                    <a:gd name="connsiteY73" fmla="*/ 507040 h 874716"/>
                    <a:gd name="connsiteX74" fmla="*/ 5531693 w 6858001"/>
                    <a:gd name="connsiteY74" fmla="*/ 500944 h 874716"/>
                    <a:gd name="connsiteX75" fmla="*/ 5562746 w 6858001"/>
                    <a:gd name="connsiteY75" fmla="*/ 500372 h 874716"/>
                    <a:gd name="connsiteX76" fmla="*/ 5704483 w 6858001"/>
                    <a:gd name="connsiteY76" fmla="*/ 571620 h 874716"/>
                    <a:gd name="connsiteX77" fmla="*/ 5740488 w 6858001"/>
                    <a:gd name="connsiteY77" fmla="*/ 577526 h 874716"/>
                    <a:gd name="connsiteX78" fmla="*/ 5760873 w 6858001"/>
                    <a:gd name="connsiteY78" fmla="*/ 586291 h 874716"/>
                    <a:gd name="connsiteX79" fmla="*/ 5883751 w 6858001"/>
                    <a:gd name="connsiteY79" fmla="*/ 674686 h 874716"/>
                    <a:gd name="connsiteX80" fmla="*/ 5935949 w 6858001"/>
                    <a:gd name="connsiteY80" fmla="*/ 692592 h 874716"/>
                    <a:gd name="connsiteX81" fmla="*/ 5993291 w 6858001"/>
                    <a:gd name="connsiteY81" fmla="*/ 688972 h 874716"/>
                    <a:gd name="connsiteX82" fmla="*/ 6026440 w 6858001"/>
                    <a:gd name="connsiteY82" fmla="*/ 682496 h 874716"/>
                    <a:gd name="connsiteX83" fmla="*/ 6108738 w 6858001"/>
                    <a:gd name="connsiteY83" fmla="*/ 626296 h 874716"/>
                    <a:gd name="connsiteX84" fmla="*/ 6155602 w 6858001"/>
                    <a:gd name="connsiteY84" fmla="*/ 628202 h 874716"/>
                    <a:gd name="connsiteX85" fmla="*/ 6228756 w 6858001"/>
                    <a:gd name="connsiteY85" fmla="*/ 666873 h 874716"/>
                    <a:gd name="connsiteX86" fmla="*/ 6361539 w 6858001"/>
                    <a:gd name="connsiteY86" fmla="*/ 684210 h 874716"/>
                    <a:gd name="connsiteX87" fmla="*/ 6428979 w 6858001"/>
                    <a:gd name="connsiteY87" fmla="*/ 630106 h 874716"/>
                    <a:gd name="connsiteX88" fmla="*/ 6463840 w 6858001"/>
                    <a:gd name="connsiteY88" fmla="*/ 578098 h 874716"/>
                    <a:gd name="connsiteX89" fmla="*/ 6564620 w 6858001"/>
                    <a:gd name="connsiteY89" fmla="*/ 517708 h 874716"/>
                    <a:gd name="connsiteX90" fmla="*/ 6588625 w 6858001"/>
                    <a:gd name="connsiteY90" fmla="*/ 540187 h 874716"/>
                    <a:gd name="connsiteX91" fmla="*/ 6662541 w 6858001"/>
                    <a:gd name="connsiteY91" fmla="*/ 549714 h 874716"/>
                    <a:gd name="connsiteX92" fmla="*/ 6742552 w 6858001"/>
                    <a:gd name="connsiteY92" fmla="*/ 548952 h 874716"/>
                    <a:gd name="connsiteX93" fmla="*/ 6812063 w 6858001"/>
                    <a:gd name="connsiteY93" fmla="*/ 568430 h 874716"/>
                    <a:gd name="connsiteX94" fmla="*/ 6858001 w 6858001"/>
                    <a:gd name="connsiteY94" fmla="*/ 562267 h 874716"/>
                    <a:gd name="connsiteX95" fmla="*/ 6858001 w 6858001"/>
                    <a:gd name="connsiteY95" fmla="*/ 734520 h 874716"/>
                    <a:gd name="connsiteX96" fmla="*/ 6815516 w 6858001"/>
                    <a:gd name="connsiteY96" fmla="*/ 744220 h 874716"/>
                    <a:gd name="connsiteX97" fmla="*/ 6748458 w 6858001"/>
                    <a:gd name="connsiteY97" fmla="*/ 763271 h 874716"/>
                    <a:gd name="connsiteX98" fmla="*/ 6584812 w 6858001"/>
                    <a:gd name="connsiteY98" fmla="*/ 784797 h 874716"/>
                    <a:gd name="connsiteX99" fmla="*/ 6415833 w 6858001"/>
                    <a:gd name="connsiteY99" fmla="*/ 805562 h 874716"/>
                    <a:gd name="connsiteX100" fmla="*/ 6323058 w 6858001"/>
                    <a:gd name="connsiteY100" fmla="*/ 812420 h 874716"/>
                    <a:gd name="connsiteX101" fmla="*/ 6242093 w 6858001"/>
                    <a:gd name="connsiteY101" fmla="*/ 823281 h 874716"/>
                    <a:gd name="connsiteX102" fmla="*/ 6171605 w 6858001"/>
                    <a:gd name="connsiteY102" fmla="*/ 830139 h 874716"/>
                    <a:gd name="connsiteX103" fmla="*/ 6059397 w 6858001"/>
                    <a:gd name="connsiteY103" fmla="*/ 844045 h 874716"/>
                    <a:gd name="connsiteX104" fmla="*/ 6012723 w 6858001"/>
                    <a:gd name="connsiteY104" fmla="*/ 847665 h 874716"/>
                    <a:gd name="connsiteX105" fmla="*/ 5902610 w 6858001"/>
                    <a:gd name="connsiteY105" fmla="*/ 847473 h 874716"/>
                    <a:gd name="connsiteX106" fmla="*/ 5864318 w 6858001"/>
                    <a:gd name="connsiteY106" fmla="*/ 845569 h 874716"/>
                    <a:gd name="connsiteX107" fmla="*/ 5790592 w 6858001"/>
                    <a:gd name="connsiteY107" fmla="*/ 821947 h 874716"/>
                    <a:gd name="connsiteX108" fmla="*/ 5781830 w 6858001"/>
                    <a:gd name="connsiteY108" fmla="*/ 820233 h 874716"/>
                    <a:gd name="connsiteX109" fmla="*/ 5733440 w 6858001"/>
                    <a:gd name="connsiteY109" fmla="*/ 810896 h 874716"/>
                    <a:gd name="connsiteX110" fmla="*/ 5706959 w 6858001"/>
                    <a:gd name="connsiteY110" fmla="*/ 807848 h 874716"/>
                    <a:gd name="connsiteX111" fmla="*/ 5606372 w 6858001"/>
                    <a:gd name="connsiteY111" fmla="*/ 788417 h 874716"/>
                    <a:gd name="connsiteX112" fmla="*/ 5548460 w 6858001"/>
                    <a:gd name="connsiteY112" fmla="*/ 779273 h 874716"/>
                    <a:gd name="connsiteX113" fmla="*/ 5501594 w 6858001"/>
                    <a:gd name="connsiteY113" fmla="*/ 780607 h 874716"/>
                    <a:gd name="connsiteX114" fmla="*/ 5419295 w 6858001"/>
                    <a:gd name="connsiteY114" fmla="*/ 782321 h 874716"/>
                    <a:gd name="connsiteX115" fmla="*/ 5393005 w 6858001"/>
                    <a:gd name="connsiteY115" fmla="*/ 786703 h 874716"/>
                    <a:gd name="connsiteX116" fmla="*/ 5274129 w 6858001"/>
                    <a:gd name="connsiteY116" fmla="*/ 774129 h 874716"/>
                    <a:gd name="connsiteX117" fmla="*/ 5206308 w 6858001"/>
                    <a:gd name="connsiteY117" fmla="*/ 773177 h 874716"/>
                    <a:gd name="connsiteX118" fmla="*/ 5129916 w 6858001"/>
                    <a:gd name="connsiteY118" fmla="*/ 757554 h 874716"/>
                    <a:gd name="connsiteX119" fmla="*/ 5107627 w 6858001"/>
                    <a:gd name="connsiteY119" fmla="*/ 758316 h 874716"/>
                    <a:gd name="connsiteX120" fmla="*/ 5082670 w 6858001"/>
                    <a:gd name="connsiteY120" fmla="*/ 759651 h 874716"/>
                    <a:gd name="connsiteX121" fmla="*/ 5006086 w 6858001"/>
                    <a:gd name="connsiteY121" fmla="*/ 760795 h 874716"/>
                    <a:gd name="connsiteX122" fmla="*/ 4959602 w 6858001"/>
                    <a:gd name="connsiteY122" fmla="*/ 766509 h 874716"/>
                    <a:gd name="connsiteX123" fmla="*/ 4871019 w 6858001"/>
                    <a:gd name="connsiteY123" fmla="*/ 763081 h 874716"/>
                    <a:gd name="connsiteX124" fmla="*/ 4838250 w 6858001"/>
                    <a:gd name="connsiteY124" fmla="*/ 768033 h 874716"/>
                    <a:gd name="connsiteX125" fmla="*/ 4755381 w 6858001"/>
                    <a:gd name="connsiteY125" fmla="*/ 768605 h 874716"/>
                    <a:gd name="connsiteX126" fmla="*/ 4681083 w 6858001"/>
                    <a:gd name="connsiteY126" fmla="*/ 765747 h 874716"/>
                    <a:gd name="connsiteX127" fmla="*/ 4609452 w 6858001"/>
                    <a:gd name="connsiteY127" fmla="*/ 767271 h 874716"/>
                    <a:gd name="connsiteX128" fmla="*/ 4558207 w 6858001"/>
                    <a:gd name="connsiteY128" fmla="*/ 773557 h 874716"/>
                    <a:gd name="connsiteX129" fmla="*/ 4502579 w 6858001"/>
                    <a:gd name="connsiteY129" fmla="*/ 777367 h 874716"/>
                    <a:gd name="connsiteX130" fmla="*/ 4349222 w 6858001"/>
                    <a:gd name="connsiteY130" fmla="*/ 800038 h 874716"/>
                    <a:gd name="connsiteX131" fmla="*/ 4320837 w 6858001"/>
                    <a:gd name="connsiteY131" fmla="*/ 794514 h 874716"/>
                    <a:gd name="connsiteX132" fmla="*/ 4159667 w 6858001"/>
                    <a:gd name="connsiteY132" fmla="*/ 789370 h 874716"/>
                    <a:gd name="connsiteX133" fmla="*/ 4124614 w 6858001"/>
                    <a:gd name="connsiteY133" fmla="*/ 789752 h 874716"/>
                    <a:gd name="connsiteX134" fmla="*/ 4030503 w 6858001"/>
                    <a:gd name="connsiteY134" fmla="*/ 767271 h 874716"/>
                    <a:gd name="connsiteX135" fmla="*/ 3885338 w 6858001"/>
                    <a:gd name="connsiteY135" fmla="*/ 802896 h 874716"/>
                    <a:gd name="connsiteX136" fmla="*/ 3749506 w 6858001"/>
                    <a:gd name="connsiteY136" fmla="*/ 847473 h 874716"/>
                    <a:gd name="connsiteX137" fmla="*/ 3732361 w 6858001"/>
                    <a:gd name="connsiteY137" fmla="*/ 853190 h 874716"/>
                    <a:gd name="connsiteX138" fmla="*/ 3683591 w 6858001"/>
                    <a:gd name="connsiteY138" fmla="*/ 862906 h 874716"/>
                    <a:gd name="connsiteX139" fmla="*/ 3623201 w 6858001"/>
                    <a:gd name="connsiteY139" fmla="*/ 866334 h 874716"/>
                    <a:gd name="connsiteX140" fmla="*/ 3546617 w 6858001"/>
                    <a:gd name="connsiteY140" fmla="*/ 874716 h 874716"/>
                    <a:gd name="connsiteX141" fmla="*/ 3485275 w 6858001"/>
                    <a:gd name="connsiteY141" fmla="*/ 864238 h 874716"/>
                    <a:gd name="connsiteX142" fmla="*/ 3399546 w 6858001"/>
                    <a:gd name="connsiteY142" fmla="*/ 848618 h 874716"/>
                    <a:gd name="connsiteX143" fmla="*/ 3318771 w 6858001"/>
                    <a:gd name="connsiteY143" fmla="*/ 833757 h 874716"/>
                    <a:gd name="connsiteX144" fmla="*/ 3293244 w 6858001"/>
                    <a:gd name="connsiteY144" fmla="*/ 851284 h 874716"/>
                    <a:gd name="connsiteX145" fmla="*/ 3253809 w 6858001"/>
                    <a:gd name="connsiteY145" fmla="*/ 866524 h 874716"/>
                    <a:gd name="connsiteX146" fmla="*/ 3209993 w 6858001"/>
                    <a:gd name="connsiteY146" fmla="*/ 848235 h 874716"/>
                    <a:gd name="connsiteX147" fmla="*/ 3107500 w 6858001"/>
                    <a:gd name="connsiteY147" fmla="*/ 810326 h 874716"/>
                    <a:gd name="connsiteX148" fmla="*/ 3042728 w 6858001"/>
                    <a:gd name="connsiteY148" fmla="*/ 808610 h 874716"/>
                    <a:gd name="connsiteX149" fmla="*/ 2901943 w 6858001"/>
                    <a:gd name="connsiteY149" fmla="*/ 792418 h 874716"/>
                    <a:gd name="connsiteX150" fmla="*/ 2809930 w 6858001"/>
                    <a:gd name="connsiteY150" fmla="*/ 769367 h 874716"/>
                    <a:gd name="connsiteX151" fmla="*/ 2743826 w 6858001"/>
                    <a:gd name="connsiteY151" fmla="*/ 743268 h 874716"/>
                    <a:gd name="connsiteX152" fmla="*/ 2649143 w 6858001"/>
                    <a:gd name="connsiteY152" fmla="*/ 709167 h 874716"/>
                    <a:gd name="connsiteX153" fmla="*/ 2554079 w 6858001"/>
                    <a:gd name="connsiteY153" fmla="*/ 691450 h 874716"/>
                    <a:gd name="connsiteX154" fmla="*/ 2485307 w 6858001"/>
                    <a:gd name="connsiteY154" fmla="*/ 669160 h 874716"/>
                    <a:gd name="connsiteX155" fmla="*/ 2401292 w 6858001"/>
                    <a:gd name="connsiteY155" fmla="*/ 653919 h 874716"/>
                    <a:gd name="connsiteX156" fmla="*/ 2330806 w 6858001"/>
                    <a:gd name="connsiteY156" fmla="*/ 653349 h 874716"/>
                    <a:gd name="connsiteX157" fmla="*/ 2220312 w 6858001"/>
                    <a:gd name="connsiteY157" fmla="*/ 656015 h 874716"/>
                    <a:gd name="connsiteX158" fmla="*/ 2085054 w 6858001"/>
                    <a:gd name="connsiteY158" fmla="*/ 609914 h 874716"/>
                    <a:gd name="connsiteX159" fmla="*/ 2030378 w 6858001"/>
                    <a:gd name="connsiteY159" fmla="*/ 599625 h 874716"/>
                    <a:gd name="connsiteX160" fmla="*/ 1978940 w 6858001"/>
                    <a:gd name="connsiteY160" fmla="*/ 594863 h 874716"/>
                    <a:gd name="connsiteX161" fmla="*/ 1869780 w 6858001"/>
                    <a:gd name="connsiteY161" fmla="*/ 564192 h 874716"/>
                    <a:gd name="connsiteX162" fmla="*/ 1825393 w 6858001"/>
                    <a:gd name="connsiteY162" fmla="*/ 554094 h 874716"/>
                    <a:gd name="connsiteX163" fmla="*/ 1763287 w 6858001"/>
                    <a:gd name="connsiteY163" fmla="*/ 554286 h 874716"/>
                    <a:gd name="connsiteX164" fmla="*/ 1650317 w 6858001"/>
                    <a:gd name="connsiteY164" fmla="*/ 540187 h 874716"/>
                    <a:gd name="connsiteX165" fmla="*/ 1537537 w 6858001"/>
                    <a:gd name="connsiteY165" fmla="*/ 499038 h 874716"/>
                    <a:gd name="connsiteX166" fmla="*/ 1489720 w 6858001"/>
                    <a:gd name="connsiteY166" fmla="*/ 503038 h 874716"/>
                    <a:gd name="connsiteX167" fmla="*/ 1472575 w 6858001"/>
                    <a:gd name="connsiteY167" fmla="*/ 502086 h 874716"/>
                    <a:gd name="connsiteX168" fmla="*/ 1318456 w 6858001"/>
                    <a:gd name="connsiteY168" fmla="*/ 479415 h 874716"/>
                    <a:gd name="connsiteX169" fmla="*/ 1303024 w 6858001"/>
                    <a:gd name="connsiteY169" fmla="*/ 476939 h 874716"/>
                    <a:gd name="connsiteX170" fmla="*/ 1230633 w 6858001"/>
                    <a:gd name="connsiteY170" fmla="*/ 456746 h 874716"/>
                    <a:gd name="connsiteX171" fmla="*/ 1048125 w 6858001"/>
                    <a:gd name="connsiteY171" fmla="*/ 444172 h 874716"/>
                    <a:gd name="connsiteX172" fmla="*/ 1036887 w 6858001"/>
                    <a:gd name="connsiteY172" fmla="*/ 442648 h 874716"/>
                    <a:gd name="connsiteX173" fmla="*/ 975733 w 6858001"/>
                    <a:gd name="connsiteY173" fmla="*/ 452744 h 874716"/>
                    <a:gd name="connsiteX174" fmla="*/ 945444 w 6858001"/>
                    <a:gd name="connsiteY174" fmla="*/ 467033 h 874716"/>
                    <a:gd name="connsiteX175" fmla="*/ 898198 w 6858001"/>
                    <a:gd name="connsiteY175" fmla="*/ 481893 h 874716"/>
                    <a:gd name="connsiteX176" fmla="*/ 850189 w 6858001"/>
                    <a:gd name="connsiteY176" fmla="*/ 487417 h 874716"/>
                    <a:gd name="connsiteX177" fmla="*/ 769605 w 6858001"/>
                    <a:gd name="connsiteY177" fmla="*/ 464937 h 874716"/>
                    <a:gd name="connsiteX178" fmla="*/ 740268 w 6858001"/>
                    <a:gd name="connsiteY178" fmla="*/ 462651 h 874716"/>
                    <a:gd name="connsiteX179" fmla="*/ 674923 w 6858001"/>
                    <a:gd name="connsiteY179" fmla="*/ 451792 h 874716"/>
                    <a:gd name="connsiteX180" fmla="*/ 617772 w 6858001"/>
                    <a:gd name="connsiteY180" fmla="*/ 452554 h 874716"/>
                    <a:gd name="connsiteX181" fmla="*/ 571860 w 6858001"/>
                    <a:gd name="connsiteY181" fmla="*/ 469891 h 874716"/>
                    <a:gd name="connsiteX182" fmla="*/ 505182 w 6858001"/>
                    <a:gd name="connsiteY182" fmla="*/ 473319 h 874716"/>
                    <a:gd name="connsiteX183" fmla="*/ 462126 w 6858001"/>
                    <a:gd name="connsiteY183" fmla="*/ 460747 h 874716"/>
                    <a:gd name="connsiteX184" fmla="*/ 453364 w 6858001"/>
                    <a:gd name="connsiteY184" fmla="*/ 459033 h 874716"/>
                    <a:gd name="connsiteX185" fmla="*/ 340774 w 6858001"/>
                    <a:gd name="connsiteY185" fmla="*/ 458268 h 874716"/>
                    <a:gd name="connsiteX186" fmla="*/ 200182 w 6858001"/>
                    <a:gd name="connsiteY186" fmla="*/ 496180 h 874716"/>
                    <a:gd name="connsiteX187" fmla="*/ 176939 w 6858001"/>
                    <a:gd name="connsiteY187" fmla="*/ 504182 h 874716"/>
                    <a:gd name="connsiteX188" fmla="*/ 63587 w 6858001"/>
                    <a:gd name="connsiteY188" fmla="*/ 518088 h 874716"/>
                    <a:gd name="connsiteX189" fmla="*/ 2817 w 6858001"/>
                    <a:gd name="connsiteY189" fmla="*/ 532187 h 874716"/>
                    <a:gd name="connsiteX190" fmla="*/ 0 w 6858001"/>
                    <a:gd name="connsiteY190" fmla="*/ 533314 h 874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Lst>
                  <a:rect l="l" t="t" r="r" b="b"/>
                  <a:pathLst>
                    <a:path w="6858001" h="874716">
                      <a:moveTo>
                        <a:pt x="0" y="533314"/>
                      </a:moveTo>
                      <a:lnTo>
                        <a:pt x="0" y="69206"/>
                      </a:lnTo>
                      <a:lnTo>
                        <a:pt x="21486" y="71924"/>
                      </a:lnTo>
                      <a:cubicBezTo>
                        <a:pt x="92546" y="60493"/>
                        <a:pt x="159604" y="87354"/>
                        <a:pt x="228948" y="88116"/>
                      </a:cubicBezTo>
                      <a:cubicBezTo>
                        <a:pt x="260382" y="88496"/>
                        <a:pt x="291435" y="94592"/>
                        <a:pt x="313533" y="62779"/>
                      </a:cubicBezTo>
                      <a:cubicBezTo>
                        <a:pt x="316389" y="58587"/>
                        <a:pt x="330298" y="60873"/>
                        <a:pt x="338870" y="62207"/>
                      </a:cubicBezTo>
                      <a:cubicBezTo>
                        <a:pt x="357921" y="65066"/>
                        <a:pt x="376781" y="72304"/>
                        <a:pt x="395640" y="72114"/>
                      </a:cubicBezTo>
                      <a:cubicBezTo>
                        <a:pt x="434695" y="71924"/>
                        <a:pt x="473939" y="68876"/>
                        <a:pt x="512802" y="65446"/>
                      </a:cubicBezTo>
                      <a:cubicBezTo>
                        <a:pt x="527470" y="64112"/>
                        <a:pt x="541569" y="58969"/>
                        <a:pt x="556047" y="55349"/>
                      </a:cubicBezTo>
                      <a:cubicBezTo>
                        <a:pt x="564048" y="53253"/>
                        <a:pt x="572622" y="47729"/>
                        <a:pt x="580050" y="48871"/>
                      </a:cubicBezTo>
                      <a:cubicBezTo>
                        <a:pt x="623106" y="55539"/>
                        <a:pt x="662541" y="39157"/>
                        <a:pt x="703308" y="30964"/>
                      </a:cubicBezTo>
                      <a:cubicBezTo>
                        <a:pt x="722169" y="27154"/>
                        <a:pt x="739886" y="18010"/>
                        <a:pt x="758174" y="11724"/>
                      </a:cubicBezTo>
                      <a:cubicBezTo>
                        <a:pt x="762936" y="10008"/>
                        <a:pt x="768271" y="8484"/>
                        <a:pt x="773035" y="8866"/>
                      </a:cubicBezTo>
                      <a:cubicBezTo>
                        <a:pt x="800276" y="11152"/>
                        <a:pt x="827329" y="14390"/>
                        <a:pt x="854379" y="16866"/>
                      </a:cubicBezTo>
                      <a:cubicBezTo>
                        <a:pt x="878956" y="19152"/>
                        <a:pt x="903722" y="19914"/>
                        <a:pt x="915343" y="47919"/>
                      </a:cubicBezTo>
                      <a:cubicBezTo>
                        <a:pt x="917059" y="52301"/>
                        <a:pt x="922773" y="55539"/>
                        <a:pt x="927155" y="58397"/>
                      </a:cubicBezTo>
                      <a:cubicBezTo>
                        <a:pt x="994785" y="102405"/>
                        <a:pt x="1030980" y="101261"/>
                        <a:pt x="1097087" y="54777"/>
                      </a:cubicBezTo>
                      <a:cubicBezTo>
                        <a:pt x="1103945" y="50015"/>
                        <a:pt x="1118613" y="46585"/>
                        <a:pt x="1123185" y="50395"/>
                      </a:cubicBezTo>
                      <a:cubicBezTo>
                        <a:pt x="1162049" y="82020"/>
                        <a:pt x="1204532" y="78590"/>
                        <a:pt x="1249302" y="68684"/>
                      </a:cubicBezTo>
                      <a:cubicBezTo>
                        <a:pt x="1260922" y="66018"/>
                        <a:pt x="1277307" y="66018"/>
                        <a:pt x="1286069" y="72304"/>
                      </a:cubicBezTo>
                      <a:cubicBezTo>
                        <a:pt x="1327790" y="101451"/>
                        <a:pt x="1372560" y="97261"/>
                        <a:pt x="1417899" y="88688"/>
                      </a:cubicBezTo>
                      <a:cubicBezTo>
                        <a:pt x="1424948" y="87354"/>
                        <a:pt x="1433522" y="80114"/>
                        <a:pt x="1436568" y="73448"/>
                      </a:cubicBezTo>
                      <a:cubicBezTo>
                        <a:pt x="1447428" y="49825"/>
                        <a:pt x="1467813" y="41823"/>
                        <a:pt x="1490292" y="35154"/>
                      </a:cubicBezTo>
                      <a:cubicBezTo>
                        <a:pt x="1525727" y="24296"/>
                        <a:pt x="1560588" y="11532"/>
                        <a:pt x="1596213" y="1245"/>
                      </a:cubicBezTo>
                      <a:cubicBezTo>
                        <a:pt x="1604978" y="-1231"/>
                        <a:pt x="1615836" y="293"/>
                        <a:pt x="1624980" y="3150"/>
                      </a:cubicBezTo>
                      <a:cubicBezTo>
                        <a:pt x="1656223" y="12866"/>
                        <a:pt x="1676036" y="37251"/>
                        <a:pt x="1697753" y="59731"/>
                      </a:cubicBezTo>
                      <a:cubicBezTo>
                        <a:pt x="1707279" y="69638"/>
                        <a:pt x="1720423" y="76686"/>
                        <a:pt x="1733188" y="82400"/>
                      </a:cubicBezTo>
                      <a:cubicBezTo>
                        <a:pt x="1766335" y="97071"/>
                        <a:pt x="1800246" y="110215"/>
                        <a:pt x="1833775" y="124121"/>
                      </a:cubicBezTo>
                      <a:cubicBezTo>
                        <a:pt x="1837013" y="125455"/>
                        <a:pt x="1839679" y="128884"/>
                        <a:pt x="1842158" y="131742"/>
                      </a:cubicBezTo>
                      <a:cubicBezTo>
                        <a:pt x="1866922" y="161843"/>
                        <a:pt x="1891497" y="192132"/>
                        <a:pt x="1916454" y="222233"/>
                      </a:cubicBezTo>
                      <a:cubicBezTo>
                        <a:pt x="1921216" y="227947"/>
                        <a:pt x="1928076" y="232139"/>
                        <a:pt x="1933219" y="237663"/>
                      </a:cubicBezTo>
                      <a:cubicBezTo>
                        <a:pt x="1940459" y="245283"/>
                        <a:pt x="1949603" y="252524"/>
                        <a:pt x="1953413" y="261668"/>
                      </a:cubicBezTo>
                      <a:cubicBezTo>
                        <a:pt x="1965224" y="290433"/>
                        <a:pt x="1987894" y="302817"/>
                        <a:pt x="2016469" y="308151"/>
                      </a:cubicBezTo>
                      <a:cubicBezTo>
                        <a:pt x="2042570" y="313104"/>
                        <a:pt x="2068669" y="317296"/>
                        <a:pt x="2094578" y="323010"/>
                      </a:cubicBezTo>
                      <a:cubicBezTo>
                        <a:pt x="2126201" y="329868"/>
                        <a:pt x="2157636" y="337298"/>
                        <a:pt x="2188879" y="345681"/>
                      </a:cubicBezTo>
                      <a:cubicBezTo>
                        <a:pt x="2202404" y="349301"/>
                        <a:pt x="2216692" y="353491"/>
                        <a:pt x="2228314" y="360921"/>
                      </a:cubicBezTo>
                      <a:cubicBezTo>
                        <a:pt x="2260890" y="381496"/>
                        <a:pt x="2295753" y="395402"/>
                        <a:pt x="2334044" y="389878"/>
                      </a:cubicBezTo>
                      <a:cubicBezTo>
                        <a:pt x="2364715" y="385496"/>
                        <a:pt x="2390434" y="396736"/>
                        <a:pt x="2409485" y="414263"/>
                      </a:cubicBezTo>
                      <a:cubicBezTo>
                        <a:pt x="2444158" y="446078"/>
                        <a:pt x="2481305" y="438838"/>
                        <a:pt x="2518264" y="428552"/>
                      </a:cubicBezTo>
                      <a:cubicBezTo>
                        <a:pt x="2537315" y="423217"/>
                        <a:pt x="2552935" y="423979"/>
                        <a:pt x="2571034" y="429122"/>
                      </a:cubicBezTo>
                      <a:cubicBezTo>
                        <a:pt x="2612945" y="441124"/>
                        <a:pt x="2640950" y="473701"/>
                        <a:pt x="2668001" y="502276"/>
                      </a:cubicBezTo>
                      <a:cubicBezTo>
                        <a:pt x="2691054" y="526661"/>
                        <a:pt x="2716963" y="540377"/>
                        <a:pt x="2745348" y="550666"/>
                      </a:cubicBezTo>
                      <a:cubicBezTo>
                        <a:pt x="2781163" y="563810"/>
                        <a:pt x="2809548" y="558858"/>
                        <a:pt x="2826694" y="527233"/>
                      </a:cubicBezTo>
                      <a:cubicBezTo>
                        <a:pt x="2831457" y="518278"/>
                        <a:pt x="2839839" y="507800"/>
                        <a:pt x="2848793" y="505134"/>
                      </a:cubicBezTo>
                      <a:cubicBezTo>
                        <a:pt x="2892037" y="491800"/>
                        <a:pt x="2935854" y="472367"/>
                        <a:pt x="2982148" y="484179"/>
                      </a:cubicBezTo>
                      <a:cubicBezTo>
                        <a:pt x="3046158" y="500372"/>
                        <a:pt x="3108644" y="499420"/>
                        <a:pt x="3172654" y="483417"/>
                      </a:cubicBezTo>
                      <a:cubicBezTo>
                        <a:pt x="3276480" y="457508"/>
                        <a:pt x="3380305" y="430076"/>
                        <a:pt x="3489467" y="435790"/>
                      </a:cubicBezTo>
                      <a:cubicBezTo>
                        <a:pt x="3507563" y="436742"/>
                        <a:pt x="3529090" y="425121"/>
                        <a:pt x="3544713" y="413691"/>
                      </a:cubicBezTo>
                      <a:cubicBezTo>
                        <a:pt x="3574622" y="391974"/>
                        <a:pt x="3573288" y="390258"/>
                        <a:pt x="3606817" y="408167"/>
                      </a:cubicBezTo>
                      <a:cubicBezTo>
                        <a:pt x="3614819" y="412549"/>
                        <a:pt x="3624725" y="415215"/>
                        <a:pt x="3630632" y="421693"/>
                      </a:cubicBezTo>
                      <a:cubicBezTo>
                        <a:pt x="3660731" y="454650"/>
                        <a:pt x="3697880" y="446648"/>
                        <a:pt x="3734837" y="441886"/>
                      </a:cubicBezTo>
                      <a:cubicBezTo>
                        <a:pt x="3741315" y="440934"/>
                        <a:pt x="3749125" y="439600"/>
                        <a:pt x="3754652" y="442268"/>
                      </a:cubicBezTo>
                      <a:cubicBezTo>
                        <a:pt x="3779607" y="454268"/>
                        <a:pt x="3800753" y="450078"/>
                        <a:pt x="3822472" y="433694"/>
                      </a:cubicBezTo>
                      <a:cubicBezTo>
                        <a:pt x="3841331" y="419597"/>
                        <a:pt x="3863049" y="411215"/>
                        <a:pt x="3885338" y="428742"/>
                      </a:cubicBezTo>
                      <a:cubicBezTo>
                        <a:pt x="3934870" y="467605"/>
                        <a:pt x="3987829" y="469509"/>
                        <a:pt x="4043839" y="444934"/>
                      </a:cubicBezTo>
                      <a:cubicBezTo>
                        <a:pt x="4083845" y="427407"/>
                        <a:pt x="4123280" y="423407"/>
                        <a:pt x="4165383" y="441124"/>
                      </a:cubicBezTo>
                      <a:cubicBezTo>
                        <a:pt x="4181576" y="447982"/>
                        <a:pt x="4202531" y="443410"/>
                        <a:pt x="4221391" y="444934"/>
                      </a:cubicBezTo>
                      <a:cubicBezTo>
                        <a:pt x="4232060" y="445696"/>
                        <a:pt x="4243872" y="445886"/>
                        <a:pt x="4253014" y="450650"/>
                      </a:cubicBezTo>
                      <a:cubicBezTo>
                        <a:pt x="4277401" y="462843"/>
                        <a:pt x="4300070" y="478463"/>
                        <a:pt x="4324645" y="490466"/>
                      </a:cubicBezTo>
                      <a:cubicBezTo>
                        <a:pt x="4336457" y="496180"/>
                        <a:pt x="4350554" y="499228"/>
                        <a:pt x="4363890" y="499420"/>
                      </a:cubicBezTo>
                      <a:cubicBezTo>
                        <a:pt x="4403325" y="500372"/>
                        <a:pt x="4442761" y="500372"/>
                        <a:pt x="4482004" y="498658"/>
                      </a:cubicBezTo>
                      <a:cubicBezTo>
                        <a:pt x="4546776" y="495990"/>
                        <a:pt x="4612500" y="495418"/>
                        <a:pt x="4659174" y="438648"/>
                      </a:cubicBezTo>
                      <a:cubicBezTo>
                        <a:pt x="4662986" y="434076"/>
                        <a:pt x="4671176" y="431408"/>
                        <a:pt x="4677655" y="430646"/>
                      </a:cubicBezTo>
                      <a:cubicBezTo>
                        <a:pt x="4707564" y="427027"/>
                        <a:pt x="4738235" y="426645"/>
                        <a:pt x="4767764" y="420739"/>
                      </a:cubicBezTo>
                      <a:cubicBezTo>
                        <a:pt x="4791386" y="415977"/>
                        <a:pt x="4811009" y="417501"/>
                        <a:pt x="4828916" y="434266"/>
                      </a:cubicBezTo>
                      <a:cubicBezTo>
                        <a:pt x="4852348" y="456364"/>
                        <a:pt x="4880925" y="469319"/>
                        <a:pt x="4912168" y="462271"/>
                      </a:cubicBezTo>
                      <a:cubicBezTo>
                        <a:pt x="4943409" y="455412"/>
                        <a:pt x="4963984" y="470271"/>
                        <a:pt x="4987037" y="485703"/>
                      </a:cubicBezTo>
                      <a:cubicBezTo>
                        <a:pt x="5003801" y="496942"/>
                        <a:pt x="5022852" y="511040"/>
                        <a:pt x="5041521" y="512182"/>
                      </a:cubicBezTo>
                      <a:cubicBezTo>
                        <a:pt x="5083814" y="514658"/>
                        <a:pt x="5120201" y="553904"/>
                        <a:pt x="5166113" y="531615"/>
                      </a:cubicBezTo>
                      <a:cubicBezTo>
                        <a:pt x="5169161" y="530091"/>
                        <a:pt x="5174685" y="533901"/>
                        <a:pt x="5179067" y="534853"/>
                      </a:cubicBezTo>
                      <a:cubicBezTo>
                        <a:pt x="5214121" y="542093"/>
                        <a:pt x="5247078" y="535043"/>
                        <a:pt x="5272796" y="511230"/>
                      </a:cubicBezTo>
                      <a:cubicBezTo>
                        <a:pt x="5306516" y="480177"/>
                        <a:pt x="5343855" y="477129"/>
                        <a:pt x="5385384" y="487227"/>
                      </a:cubicBezTo>
                      <a:cubicBezTo>
                        <a:pt x="5398721" y="490466"/>
                        <a:pt x="5412057" y="492752"/>
                        <a:pt x="5425582" y="495418"/>
                      </a:cubicBezTo>
                      <a:cubicBezTo>
                        <a:pt x="5443870" y="499228"/>
                        <a:pt x="5462351" y="503230"/>
                        <a:pt x="5480637" y="507040"/>
                      </a:cubicBezTo>
                      <a:cubicBezTo>
                        <a:pt x="5498356" y="510850"/>
                        <a:pt x="5517979" y="517326"/>
                        <a:pt x="5531693" y="500944"/>
                      </a:cubicBezTo>
                      <a:cubicBezTo>
                        <a:pt x="5543506" y="486845"/>
                        <a:pt x="5551888" y="488179"/>
                        <a:pt x="5562746" y="500372"/>
                      </a:cubicBezTo>
                      <a:cubicBezTo>
                        <a:pt x="5600467" y="543045"/>
                        <a:pt x="5646189" y="569716"/>
                        <a:pt x="5704483" y="571620"/>
                      </a:cubicBezTo>
                      <a:cubicBezTo>
                        <a:pt x="5716485" y="572002"/>
                        <a:pt x="5728678" y="574668"/>
                        <a:pt x="5740488" y="577526"/>
                      </a:cubicBezTo>
                      <a:cubicBezTo>
                        <a:pt x="5747728" y="579241"/>
                        <a:pt x="5756493" y="581147"/>
                        <a:pt x="5760873" y="586291"/>
                      </a:cubicBezTo>
                      <a:cubicBezTo>
                        <a:pt x="5794974" y="625534"/>
                        <a:pt x="5837457" y="652777"/>
                        <a:pt x="5883751" y="674686"/>
                      </a:cubicBezTo>
                      <a:cubicBezTo>
                        <a:pt x="5900323" y="682496"/>
                        <a:pt x="5918042" y="690306"/>
                        <a:pt x="5935949" y="692592"/>
                      </a:cubicBezTo>
                      <a:cubicBezTo>
                        <a:pt x="5954617" y="694878"/>
                        <a:pt x="5974240" y="691068"/>
                        <a:pt x="5993291" y="688972"/>
                      </a:cubicBezTo>
                      <a:cubicBezTo>
                        <a:pt x="6004531" y="687830"/>
                        <a:pt x="6017485" y="688020"/>
                        <a:pt x="6026440" y="682496"/>
                      </a:cubicBezTo>
                      <a:cubicBezTo>
                        <a:pt x="6054825" y="665159"/>
                        <a:pt x="6082258" y="646491"/>
                        <a:pt x="6108738" y="626296"/>
                      </a:cubicBezTo>
                      <a:cubicBezTo>
                        <a:pt x="6131409" y="608960"/>
                        <a:pt x="6135981" y="606483"/>
                        <a:pt x="6155602" y="628202"/>
                      </a:cubicBezTo>
                      <a:cubicBezTo>
                        <a:pt x="6175797" y="650491"/>
                        <a:pt x="6200944" y="662111"/>
                        <a:pt x="6228756" y="666873"/>
                      </a:cubicBezTo>
                      <a:cubicBezTo>
                        <a:pt x="6272764" y="674304"/>
                        <a:pt x="6317151" y="680590"/>
                        <a:pt x="6361539" y="684210"/>
                      </a:cubicBezTo>
                      <a:cubicBezTo>
                        <a:pt x="6401736" y="687448"/>
                        <a:pt x="6420977" y="669922"/>
                        <a:pt x="6428979" y="630106"/>
                      </a:cubicBezTo>
                      <a:cubicBezTo>
                        <a:pt x="6433551" y="608007"/>
                        <a:pt x="6439458" y="584003"/>
                        <a:pt x="6463840" y="578098"/>
                      </a:cubicBezTo>
                      <a:cubicBezTo>
                        <a:pt x="6503658" y="568572"/>
                        <a:pt x="6544997" y="564382"/>
                        <a:pt x="6564620" y="517708"/>
                      </a:cubicBezTo>
                      <a:cubicBezTo>
                        <a:pt x="6575478" y="527995"/>
                        <a:pt x="6582146" y="534091"/>
                        <a:pt x="6588625" y="540187"/>
                      </a:cubicBezTo>
                      <a:cubicBezTo>
                        <a:pt x="6606531" y="557142"/>
                        <a:pt x="6643678" y="564382"/>
                        <a:pt x="6662541" y="549714"/>
                      </a:cubicBezTo>
                      <a:cubicBezTo>
                        <a:pt x="6690354" y="528377"/>
                        <a:pt x="6715883" y="532377"/>
                        <a:pt x="6742552" y="548952"/>
                      </a:cubicBezTo>
                      <a:cubicBezTo>
                        <a:pt x="6764841" y="562668"/>
                        <a:pt x="6788417" y="567954"/>
                        <a:pt x="6812063" y="568430"/>
                      </a:cubicBezTo>
                      <a:lnTo>
                        <a:pt x="6858001" y="562267"/>
                      </a:lnTo>
                      <a:lnTo>
                        <a:pt x="6858001" y="734520"/>
                      </a:lnTo>
                      <a:lnTo>
                        <a:pt x="6815516" y="744220"/>
                      </a:lnTo>
                      <a:cubicBezTo>
                        <a:pt x="6793035" y="749744"/>
                        <a:pt x="6771319" y="759651"/>
                        <a:pt x="6748458" y="763271"/>
                      </a:cubicBezTo>
                      <a:cubicBezTo>
                        <a:pt x="6694164" y="771843"/>
                        <a:pt x="6639488" y="777939"/>
                        <a:pt x="6584812" y="784797"/>
                      </a:cubicBezTo>
                      <a:cubicBezTo>
                        <a:pt x="6528424" y="791846"/>
                        <a:pt x="6472225" y="799276"/>
                        <a:pt x="6415833" y="805562"/>
                      </a:cubicBezTo>
                      <a:cubicBezTo>
                        <a:pt x="6384972" y="808802"/>
                        <a:pt x="6353919" y="809372"/>
                        <a:pt x="6323058" y="812420"/>
                      </a:cubicBezTo>
                      <a:cubicBezTo>
                        <a:pt x="6296005" y="815088"/>
                        <a:pt x="6269144" y="820041"/>
                        <a:pt x="6242093" y="823281"/>
                      </a:cubicBezTo>
                      <a:cubicBezTo>
                        <a:pt x="6218660" y="825947"/>
                        <a:pt x="6195037" y="827471"/>
                        <a:pt x="6171605" y="830139"/>
                      </a:cubicBezTo>
                      <a:cubicBezTo>
                        <a:pt x="6134075" y="834519"/>
                        <a:pt x="6096736" y="839473"/>
                        <a:pt x="6059397" y="844045"/>
                      </a:cubicBezTo>
                      <a:cubicBezTo>
                        <a:pt x="6043776" y="845759"/>
                        <a:pt x="6027392" y="850522"/>
                        <a:pt x="6012723" y="847665"/>
                      </a:cubicBezTo>
                      <a:cubicBezTo>
                        <a:pt x="5975764" y="840425"/>
                        <a:pt x="5939377" y="842521"/>
                        <a:pt x="5902610" y="847473"/>
                      </a:cubicBezTo>
                      <a:cubicBezTo>
                        <a:pt x="5890037" y="849190"/>
                        <a:pt x="5876511" y="848808"/>
                        <a:pt x="5864318" y="845569"/>
                      </a:cubicBezTo>
                      <a:cubicBezTo>
                        <a:pt x="5839361" y="839091"/>
                        <a:pt x="5815169" y="829947"/>
                        <a:pt x="5790592" y="821947"/>
                      </a:cubicBezTo>
                      <a:cubicBezTo>
                        <a:pt x="5787924" y="820995"/>
                        <a:pt x="5784686" y="820803"/>
                        <a:pt x="5781830" y="820233"/>
                      </a:cubicBezTo>
                      <a:cubicBezTo>
                        <a:pt x="5765635" y="816992"/>
                        <a:pt x="5749634" y="813754"/>
                        <a:pt x="5733440" y="810896"/>
                      </a:cubicBezTo>
                      <a:cubicBezTo>
                        <a:pt x="5724678" y="809372"/>
                        <a:pt x="5715723" y="809182"/>
                        <a:pt x="5706959" y="807848"/>
                      </a:cubicBezTo>
                      <a:cubicBezTo>
                        <a:pt x="5673050" y="802514"/>
                        <a:pt x="5635711" y="811468"/>
                        <a:pt x="5606372" y="788417"/>
                      </a:cubicBezTo>
                      <a:cubicBezTo>
                        <a:pt x="5587321" y="773557"/>
                        <a:pt x="5568842" y="776987"/>
                        <a:pt x="5548460" y="779273"/>
                      </a:cubicBezTo>
                      <a:cubicBezTo>
                        <a:pt x="5533027" y="780987"/>
                        <a:pt x="5517215" y="780415"/>
                        <a:pt x="5501594" y="780607"/>
                      </a:cubicBezTo>
                      <a:cubicBezTo>
                        <a:pt x="5474161" y="781177"/>
                        <a:pt x="5446728" y="781369"/>
                        <a:pt x="5419295" y="782321"/>
                      </a:cubicBezTo>
                      <a:cubicBezTo>
                        <a:pt x="5410531" y="782701"/>
                        <a:pt x="5401579" y="787465"/>
                        <a:pt x="5393005" y="786703"/>
                      </a:cubicBezTo>
                      <a:cubicBezTo>
                        <a:pt x="5353379" y="783083"/>
                        <a:pt x="5313754" y="777367"/>
                        <a:pt x="5274129" y="774129"/>
                      </a:cubicBezTo>
                      <a:cubicBezTo>
                        <a:pt x="5251650" y="772225"/>
                        <a:pt x="5228597" y="775843"/>
                        <a:pt x="5206308" y="773177"/>
                      </a:cubicBezTo>
                      <a:cubicBezTo>
                        <a:pt x="5180591" y="770129"/>
                        <a:pt x="5155445" y="762319"/>
                        <a:pt x="5129916" y="757554"/>
                      </a:cubicBezTo>
                      <a:cubicBezTo>
                        <a:pt x="5122867" y="756222"/>
                        <a:pt x="5115057" y="757936"/>
                        <a:pt x="5107627" y="758316"/>
                      </a:cubicBezTo>
                      <a:cubicBezTo>
                        <a:pt x="5099245" y="758699"/>
                        <a:pt x="5091052" y="759461"/>
                        <a:pt x="5082670" y="759651"/>
                      </a:cubicBezTo>
                      <a:cubicBezTo>
                        <a:pt x="5057141" y="760033"/>
                        <a:pt x="5031614" y="759461"/>
                        <a:pt x="5006086" y="760795"/>
                      </a:cubicBezTo>
                      <a:cubicBezTo>
                        <a:pt x="4990465" y="761557"/>
                        <a:pt x="4974082" y="769367"/>
                        <a:pt x="4959602" y="766509"/>
                      </a:cubicBezTo>
                      <a:cubicBezTo>
                        <a:pt x="4930075" y="760985"/>
                        <a:pt x="4900546" y="773367"/>
                        <a:pt x="4871019" y="763081"/>
                      </a:cubicBezTo>
                      <a:cubicBezTo>
                        <a:pt x="4861873" y="760033"/>
                        <a:pt x="4849300" y="767653"/>
                        <a:pt x="4838250" y="768033"/>
                      </a:cubicBezTo>
                      <a:cubicBezTo>
                        <a:pt x="4810627" y="768985"/>
                        <a:pt x="4783004" y="768795"/>
                        <a:pt x="4755381" y="768605"/>
                      </a:cubicBezTo>
                      <a:cubicBezTo>
                        <a:pt x="4730614" y="768415"/>
                        <a:pt x="4704895" y="771081"/>
                        <a:pt x="4681083" y="765747"/>
                      </a:cubicBezTo>
                      <a:cubicBezTo>
                        <a:pt x="4656126" y="760033"/>
                        <a:pt x="4633647" y="760795"/>
                        <a:pt x="4609452" y="767271"/>
                      </a:cubicBezTo>
                      <a:cubicBezTo>
                        <a:pt x="4592878" y="771653"/>
                        <a:pt x="4575351" y="772225"/>
                        <a:pt x="4558207" y="773557"/>
                      </a:cubicBezTo>
                      <a:cubicBezTo>
                        <a:pt x="4539728" y="775081"/>
                        <a:pt x="4519343" y="771081"/>
                        <a:pt x="4502579" y="777367"/>
                      </a:cubicBezTo>
                      <a:cubicBezTo>
                        <a:pt x="4452665" y="796038"/>
                        <a:pt x="4401419" y="800038"/>
                        <a:pt x="4349222" y="800038"/>
                      </a:cubicBezTo>
                      <a:cubicBezTo>
                        <a:pt x="4339695" y="800038"/>
                        <a:pt x="4329979" y="797372"/>
                        <a:pt x="4320837" y="794514"/>
                      </a:cubicBezTo>
                      <a:cubicBezTo>
                        <a:pt x="4267493" y="777367"/>
                        <a:pt x="4213961" y="778891"/>
                        <a:pt x="4159667" y="789370"/>
                      </a:cubicBezTo>
                      <a:cubicBezTo>
                        <a:pt x="4148427" y="791656"/>
                        <a:pt x="4135854" y="792038"/>
                        <a:pt x="4124614" y="789752"/>
                      </a:cubicBezTo>
                      <a:cubicBezTo>
                        <a:pt x="4092989" y="783083"/>
                        <a:pt x="4062318" y="772033"/>
                        <a:pt x="4030503" y="767271"/>
                      </a:cubicBezTo>
                      <a:cubicBezTo>
                        <a:pt x="3977925" y="759461"/>
                        <a:pt x="3932394" y="785749"/>
                        <a:pt x="3885338" y="802896"/>
                      </a:cubicBezTo>
                      <a:cubicBezTo>
                        <a:pt x="3840569" y="819089"/>
                        <a:pt x="3802467" y="855666"/>
                        <a:pt x="3749506" y="847473"/>
                      </a:cubicBezTo>
                      <a:cubicBezTo>
                        <a:pt x="3744173" y="846711"/>
                        <a:pt x="3738267" y="851856"/>
                        <a:pt x="3732361" y="853190"/>
                      </a:cubicBezTo>
                      <a:cubicBezTo>
                        <a:pt x="3716168" y="856810"/>
                        <a:pt x="3699976" y="861190"/>
                        <a:pt x="3683591" y="862906"/>
                      </a:cubicBezTo>
                      <a:cubicBezTo>
                        <a:pt x="3663589" y="865192"/>
                        <a:pt x="3643204" y="864430"/>
                        <a:pt x="3623201" y="866334"/>
                      </a:cubicBezTo>
                      <a:cubicBezTo>
                        <a:pt x="3597482" y="868620"/>
                        <a:pt x="3572146" y="874716"/>
                        <a:pt x="3546617" y="874716"/>
                      </a:cubicBezTo>
                      <a:cubicBezTo>
                        <a:pt x="3526042" y="874716"/>
                        <a:pt x="3505657" y="867668"/>
                        <a:pt x="3485275" y="864238"/>
                      </a:cubicBezTo>
                      <a:cubicBezTo>
                        <a:pt x="3456508" y="859476"/>
                        <a:pt x="3424883" y="860810"/>
                        <a:pt x="3399546" y="848618"/>
                      </a:cubicBezTo>
                      <a:cubicBezTo>
                        <a:pt x="3372495" y="835663"/>
                        <a:pt x="3346776" y="829757"/>
                        <a:pt x="3318771" y="833757"/>
                      </a:cubicBezTo>
                      <a:cubicBezTo>
                        <a:pt x="3309437" y="835091"/>
                        <a:pt x="3297434" y="843093"/>
                        <a:pt x="3293244" y="851284"/>
                      </a:cubicBezTo>
                      <a:cubicBezTo>
                        <a:pt x="3283908" y="869572"/>
                        <a:pt x="3271145" y="872812"/>
                        <a:pt x="3253809" y="866524"/>
                      </a:cubicBezTo>
                      <a:cubicBezTo>
                        <a:pt x="3238758" y="861190"/>
                        <a:pt x="3220280" y="858524"/>
                        <a:pt x="3209993" y="848235"/>
                      </a:cubicBezTo>
                      <a:cubicBezTo>
                        <a:pt x="3180844" y="819089"/>
                        <a:pt x="3143695" y="818136"/>
                        <a:pt x="3107500" y="810326"/>
                      </a:cubicBezTo>
                      <a:cubicBezTo>
                        <a:pt x="3085403" y="805562"/>
                        <a:pt x="3064827" y="805372"/>
                        <a:pt x="3042728" y="808610"/>
                      </a:cubicBezTo>
                      <a:cubicBezTo>
                        <a:pt x="2994722" y="815850"/>
                        <a:pt x="2948047" y="805562"/>
                        <a:pt x="2901943" y="792418"/>
                      </a:cubicBezTo>
                      <a:cubicBezTo>
                        <a:pt x="2871462" y="783655"/>
                        <a:pt x="2840219" y="778321"/>
                        <a:pt x="2809930" y="769367"/>
                      </a:cubicBezTo>
                      <a:cubicBezTo>
                        <a:pt x="2787259" y="762509"/>
                        <a:pt x="2764590" y="754316"/>
                        <a:pt x="2743826" y="743268"/>
                      </a:cubicBezTo>
                      <a:cubicBezTo>
                        <a:pt x="2713723" y="727073"/>
                        <a:pt x="2687436" y="702689"/>
                        <a:pt x="2649143" y="709167"/>
                      </a:cubicBezTo>
                      <a:cubicBezTo>
                        <a:pt x="2615421" y="714881"/>
                        <a:pt x="2584942" y="702881"/>
                        <a:pt x="2554079" y="691450"/>
                      </a:cubicBezTo>
                      <a:cubicBezTo>
                        <a:pt x="2531409" y="683068"/>
                        <a:pt x="2508742" y="674494"/>
                        <a:pt x="2485307" y="669160"/>
                      </a:cubicBezTo>
                      <a:cubicBezTo>
                        <a:pt x="2457492" y="662873"/>
                        <a:pt x="2426059" y="665541"/>
                        <a:pt x="2401292" y="653919"/>
                      </a:cubicBezTo>
                      <a:cubicBezTo>
                        <a:pt x="2375383" y="641727"/>
                        <a:pt x="2353859" y="649919"/>
                        <a:pt x="2330806" y="653349"/>
                      </a:cubicBezTo>
                      <a:cubicBezTo>
                        <a:pt x="2294039" y="658683"/>
                        <a:pt x="2257459" y="668590"/>
                        <a:pt x="2220312" y="656015"/>
                      </a:cubicBezTo>
                      <a:cubicBezTo>
                        <a:pt x="2175163" y="640775"/>
                        <a:pt x="2130393" y="624392"/>
                        <a:pt x="2085054" y="609914"/>
                      </a:cubicBezTo>
                      <a:cubicBezTo>
                        <a:pt x="2067525" y="604387"/>
                        <a:pt x="2048668" y="602101"/>
                        <a:pt x="2030378" y="599625"/>
                      </a:cubicBezTo>
                      <a:cubicBezTo>
                        <a:pt x="2013043" y="597529"/>
                        <a:pt x="1992279" y="602863"/>
                        <a:pt x="1978940" y="594863"/>
                      </a:cubicBezTo>
                      <a:cubicBezTo>
                        <a:pt x="1944649" y="574288"/>
                        <a:pt x="1909408" y="564192"/>
                        <a:pt x="1869780" y="564192"/>
                      </a:cubicBezTo>
                      <a:cubicBezTo>
                        <a:pt x="1854920" y="564192"/>
                        <a:pt x="1840441" y="555618"/>
                        <a:pt x="1825393" y="554094"/>
                      </a:cubicBezTo>
                      <a:cubicBezTo>
                        <a:pt x="1804816" y="552190"/>
                        <a:pt x="1781194" y="547045"/>
                        <a:pt x="1763287" y="554286"/>
                      </a:cubicBezTo>
                      <a:cubicBezTo>
                        <a:pt x="1721185" y="571430"/>
                        <a:pt x="1687086" y="557142"/>
                        <a:pt x="1650317" y="540187"/>
                      </a:cubicBezTo>
                      <a:cubicBezTo>
                        <a:pt x="1614120" y="523423"/>
                        <a:pt x="1576019" y="510088"/>
                        <a:pt x="1537537" y="499038"/>
                      </a:cubicBezTo>
                      <a:cubicBezTo>
                        <a:pt x="1523059" y="495038"/>
                        <a:pt x="1505724" y="501706"/>
                        <a:pt x="1489720" y="503038"/>
                      </a:cubicBezTo>
                      <a:cubicBezTo>
                        <a:pt x="1484004" y="503420"/>
                        <a:pt x="1477717" y="503992"/>
                        <a:pt x="1472575" y="502086"/>
                      </a:cubicBezTo>
                      <a:cubicBezTo>
                        <a:pt x="1422854" y="483797"/>
                        <a:pt x="1372368" y="469891"/>
                        <a:pt x="1318456" y="479415"/>
                      </a:cubicBezTo>
                      <a:cubicBezTo>
                        <a:pt x="1313504" y="480369"/>
                        <a:pt x="1307978" y="478273"/>
                        <a:pt x="1303024" y="476939"/>
                      </a:cubicBezTo>
                      <a:cubicBezTo>
                        <a:pt x="1278829" y="470081"/>
                        <a:pt x="1255206" y="459223"/>
                        <a:pt x="1230633" y="456746"/>
                      </a:cubicBezTo>
                      <a:cubicBezTo>
                        <a:pt x="1170051" y="450650"/>
                        <a:pt x="1109091" y="448172"/>
                        <a:pt x="1048125" y="444172"/>
                      </a:cubicBezTo>
                      <a:cubicBezTo>
                        <a:pt x="1044315" y="443982"/>
                        <a:pt x="1040315" y="443982"/>
                        <a:pt x="1036887" y="442648"/>
                      </a:cubicBezTo>
                      <a:cubicBezTo>
                        <a:pt x="1014406" y="434456"/>
                        <a:pt x="994785" y="437124"/>
                        <a:pt x="975733" y="452744"/>
                      </a:cubicBezTo>
                      <a:cubicBezTo>
                        <a:pt x="967350" y="459603"/>
                        <a:pt x="955920" y="463223"/>
                        <a:pt x="945444" y="467033"/>
                      </a:cubicBezTo>
                      <a:cubicBezTo>
                        <a:pt x="930011" y="472749"/>
                        <a:pt x="914200" y="478273"/>
                        <a:pt x="898198" y="481893"/>
                      </a:cubicBezTo>
                      <a:cubicBezTo>
                        <a:pt x="882384" y="485321"/>
                        <a:pt x="865430" y="490084"/>
                        <a:pt x="850189" y="487417"/>
                      </a:cubicBezTo>
                      <a:cubicBezTo>
                        <a:pt x="822756" y="482655"/>
                        <a:pt x="796655" y="471987"/>
                        <a:pt x="769605" y="464937"/>
                      </a:cubicBezTo>
                      <a:cubicBezTo>
                        <a:pt x="760270" y="462461"/>
                        <a:pt x="749982" y="462843"/>
                        <a:pt x="740268" y="462651"/>
                      </a:cubicBezTo>
                      <a:cubicBezTo>
                        <a:pt x="717977" y="462081"/>
                        <a:pt x="695116" y="467605"/>
                        <a:pt x="674923" y="451792"/>
                      </a:cubicBezTo>
                      <a:cubicBezTo>
                        <a:pt x="656255" y="436934"/>
                        <a:pt x="637392" y="441314"/>
                        <a:pt x="617772" y="452554"/>
                      </a:cubicBezTo>
                      <a:cubicBezTo>
                        <a:pt x="603673" y="460557"/>
                        <a:pt x="587672" y="466843"/>
                        <a:pt x="571860" y="469891"/>
                      </a:cubicBezTo>
                      <a:cubicBezTo>
                        <a:pt x="550141" y="474081"/>
                        <a:pt x="528615" y="475797"/>
                        <a:pt x="505182" y="473319"/>
                      </a:cubicBezTo>
                      <a:cubicBezTo>
                        <a:pt x="488607" y="471605"/>
                        <a:pt x="475081" y="470843"/>
                        <a:pt x="462126" y="460747"/>
                      </a:cubicBezTo>
                      <a:cubicBezTo>
                        <a:pt x="460032" y="459223"/>
                        <a:pt x="456222" y="458841"/>
                        <a:pt x="453364" y="459033"/>
                      </a:cubicBezTo>
                      <a:cubicBezTo>
                        <a:pt x="415835" y="462271"/>
                        <a:pt x="378686" y="460557"/>
                        <a:pt x="340774" y="458268"/>
                      </a:cubicBezTo>
                      <a:cubicBezTo>
                        <a:pt x="292579" y="455222"/>
                        <a:pt x="241901" y="464175"/>
                        <a:pt x="200182" y="496180"/>
                      </a:cubicBezTo>
                      <a:cubicBezTo>
                        <a:pt x="194085" y="500944"/>
                        <a:pt x="184941" y="503038"/>
                        <a:pt x="176939" y="504182"/>
                      </a:cubicBezTo>
                      <a:cubicBezTo>
                        <a:pt x="139219" y="509134"/>
                        <a:pt x="101308" y="512564"/>
                        <a:pt x="63587" y="518088"/>
                      </a:cubicBezTo>
                      <a:cubicBezTo>
                        <a:pt x="43012" y="521137"/>
                        <a:pt x="21486" y="523805"/>
                        <a:pt x="2817" y="532187"/>
                      </a:cubicBezTo>
                      <a:lnTo>
                        <a:pt x="0" y="533314"/>
                      </a:lnTo>
                      <a:close/>
                    </a:path>
                  </a:pathLst>
                </a:custGeom>
                <a:grp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76" name="Group 55">
                <a:extLst>
                  <a:ext uri="{FF2B5EF4-FFF2-40B4-BE49-F238E27FC236}">
                    <a16:creationId xmlns:a16="http://schemas.microsoft.com/office/drawing/2014/main" id="{8A4ECC81-E17F-4F87-9A0B-398363A864A4}"/>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a:off x="3697284" y="0"/>
                <a:ext cx="884241" cy="6858001"/>
                <a:chOff x="3697284" y="-1"/>
                <a:chExt cx="884241" cy="6858001"/>
              </a:xfrm>
              <a:blipFill>
                <a:blip r:embed="rId3">
                  <a:alphaModFix amt="57000"/>
                </a:blip>
                <a:tile tx="0" ty="0" sx="100000" sy="100000" flip="none" algn="tl"/>
              </a:blipFill>
              <a:effectLst/>
            </p:grpSpPr>
            <p:sp>
              <p:nvSpPr>
                <p:cNvPr id="77" name="Freeform: Shape 56">
                  <a:extLst>
                    <a:ext uri="{FF2B5EF4-FFF2-40B4-BE49-F238E27FC236}">
                      <a16:creationId xmlns:a16="http://schemas.microsoft.com/office/drawing/2014/main" id="{1FBBD7D8-A895-40D0-A53D-DEDF495B2F1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6200000" flipH="1">
                  <a:off x="705641" y="2991642"/>
                  <a:ext cx="6858001" cy="874716"/>
                </a:xfrm>
                <a:custGeom>
                  <a:avLst/>
                  <a:gdLst>
                    <a:gd name="connsiteX0" fmla="*/ 0 w 6858001"/>
                    <a:gd name="connsiteY0" fmla="*/ 533314 h 874716"/>
                    <a:gd name="connsiteX1" fmla="*/ 0 w 6858001"/>
                    <a:gd name="connsiteY1" fmla="*/ 69206 h 874716"/>
                    <a:gd name="connsiteX2" fmla="*/ 21486 w 6858001"/>
                    <a:gd name="connsiteY2" fmla="*/ 71924 h 874716"/>
                    <a:gd name="connsiteX3" fmla="*/ 228948 w 6858001"/>
                    <a:gd name="connsiteY3" fmla="*/ 88116 h 874716"/>
                    <a:gd name="connsiteX4" fmla="*/ 313533 w 6858001"/>
                    <a:gd name="connsiteY4" fmla="*/ 62779 h 874716"/>
                    <a:gd name="connsiteX5" fmla="*/ 338870 w 6858001"/>
                    <a:gd name="connsiteY5" fmla="*/ 62207 h 874716"/>
                    <a:gd name="connsiteX6" fmla="*/ 395640 w 6858001"/>
                    <a:gd name="connsiteY6" fmla="*/ 72114 h 874716"/>
                    <a:gd name="connsiteX7" fmla="*/ 512802 w 6858001"/>
                    <a:gd name="connsiteY7" fmla="*/ 65446 h 874716"/>
                    <a:gd name="connsiteX8" fmla="*/ 556047 w 6858001"/>
                    <a:gd name="connsiteY8" fmla="*/ 55349 h 874716"/>
                    <a:gd name="connsiteX9" fmla="*/ 580050 w 6858001"/>
                    <a:gd name="connsiteY9" fmla="*/ 48871 h 874716"/>
                    <a:gd name="connsiteX10" fmla="*/ 703308 w 6858001"/>
                    <a:gd name="connsiteY10" fmla="*/ 30964 h 874716"/>
                    <a:gd name="connsiteX11" fmla="*/ 758174 w 6858001"/>
                    <a:gd name="connsiteY11" fmla="*/ 11724 h 874716"/>
                    <a:gd name="connsiteX12" fmla="*/ 773035 w 6858001"/>
                    <a:gd name="connsiteY12" fmla="*/ 8866 h 874716"/>
                    <a:gd name="connsiteX13" fmla="*/ 854379 w 6858001"/>
                    <a:gd name="connsiteY13" fmla="*/ 16866 h 874716"/>
                    <a:gd name="connsiteX14" fmla="*/ 915343 w 6858001"/>
                    <a:gd name="connsiteY14" fmla="*/ 47919 h 874716"/>
                    <a:gd name="connsiteX15" fmla="*/ 927155 w 6858001"/>
                    <a:gd name="connsiteY15" fmla="*/ 58397 h 874716"/>
                    <a:gd name="connsiteX16" fmla="*/ 1097087 w 6858001"/>
                    <a:gd name="connsiteY16" fmla="*/ 54777 h 874716"/>
                    <a:gd name="connsiteX17" fmla="*/ 1123185 w 6858001"/>
                    <a:gd name="connsiteY17" fmla="*/ 50395 h 874716"/>
                    <a:gd name="connsiteX18" fmla="*/ 1249302 w 6858001"/>
                    <a:gd name="connsiteY18" fmla="*/ 68684 h 874716"/>
                    <a:gd name="connsiteX19" fmla="*/ 1286069 w 6858001"/>
                    <a:gd name="connsiteY19" fmla="*/ 72304 h 874716"/>
                    <a:gd name="connsiteX20" fmla="*/ 1417899 w 6858001"/>
                    <a:gd name="connsiteY20" fmla="*/ 88688 h 874716"/>
                    <a:gd name="connsiteX21" fmla="*/ 1436568 w 6858001"/>
                    <a:gd name="connsiteY21" fmla="*/ 73448 h 874716"/>
                    <a:gd name="connsiteX22" fmla="*/ 1490292 w 6858001"/>
                    <a:gd name="connsiteY22" fmla="*/ 35154 h 874716"/>
                    <a:gd name="connsiteX23" fmla="*/ 1596213 w 6858001"/>
                    <a:gd name="connsiteY23" fmla="*/ 1245 h 874716"/>
                    <a:gd name="connsiteX24" fmla="*/ 1624980 w 6858001"/>
                    <a:gd name="connsiteY24" fmla="*/ 3150 h 874716"/>
                    <a:gd name="connsiteX25" fmla="*/ 1697753 w 6858001"/>
                    <a:gd name="connsiteY25" fmla="*/ 59731 h 874716"/>
                    <a:gd name="connsiteX26" fmla="*/ 1733188 w 6858001"/>
                    <a:gd name="connsiteY26" fmla="*/ 82400 h 874716"/>
                    <a:gd name="connsiteX27" fmla="*/ 1833775 w 6858001"/>
                    <a:gd name="connsiteY27" fmla="*/ 124121 h 874716"/>
                    <a:gd name="connsiteX28" fmla="*/ 1842158 w 6858001"/>
                    <a:gd name="connsiteY28" fmla="*/ 131742 h 874716"/>
                    <a:gd name="connsiteX29" fmla="*/ 1916454 w 6858001"/>
                    <a:gd name="connsiteY29" fmla="*/ 222233 h 874716"/>
                    <a:gd name="connsiteX30" fmla="*/ 1933219 w 6858001"/>
                    <a:gd name="connsiteY30" fmla="*/ 237663 h 874716"/>
                    <a:gd name="connsiteX31" fmla="*/ 1953413 w 6858001"/>
                    <a:gd name="connsiteY31" fmla="*/ 261668 h 874716"/>
                    <a:gd name="connsiteX32" fmla="*/ 2016469 w 6858001"/>
                    <a:gd name="connsiteY32" fmla="*/ 308151 h 874716"/>
                    <a:gd name="connsiteX33" fmla="*/ 2094578 w 6858001"/>
                    <a:gd name="connsiteY33" fmla="*/ 323010 h 874716"/>
                    <a:gd name="connsiteX34" fmla="*/ 2188879 w 6858001"/>
                    <a:gd name="connsiteY34" fmla="*/ 345681 h 874716"/>
                    <a:gd name="connsiteX35" fmla="*/ 2228314 w 6858001"/>
                    <a:gd name="connsiteY35" fmla="*/ 360921 h 874716"/>
                    <a:gd name="connsiteX36" fmla="*/ 2334044 w 6858001"/>
                    <a:gd name="connsiteY36" fmla="*/ 389878 h 874716"/>
                    <a:gd name="connsiteX37" fmla="*/ 2409485 w 6858001"/>
                    <a:gd name="connsiteY37" fmla="*/ 414263 h 874716"/>
                    <a:gd name="connsiteX38" fmla="*/ 2518264 w 6858001"/>
                    <a:gd name="connsiteY38" fmla="*/ 428552 h 874716"/>
                    <a:gd name="connsiteX39" fmla="*/ 2571034 w 6858001"/>
                    <a:gd name="connsiteY39" fmla="*/ 429122 h 874716"/>
                    <a:gd name="connsiteX40" fmla="*/ 2668001 w 6858001"/>
                    <a:gd name="connsiteY40" fmla="*/ 502276 h 874716"/>
                    <a:gd name="connsiteX41" fmla="*/ 2745348 w 6858001"/>
                    <a:gd name="connsiteY41" fmla="*/ 550666 h 874716"/>
                    <a:gd name="connsiteX42" fmla="*/ 2826694 w 6858001"/>
                    <a:gd name="connsiteY42" fmla="*/ 527233 h 874716"/>
                    <a:gd name="connsiteX43" fmla="*/ 2848793 w 6858001"/>
                    <a:gd name="connsiteY43" fmla="*/ 505134 h 874716"/>
                    <a:gd name="connsiteX44" fmla="*/ 2982148 w 6858001"/>
                    <a:gd name="connsiteY44" fmla="*/ 484179 h 874716"/>
                    <a:gd name="connsiteX45" fmla="*/ 3172654 w 6858001"/>
                    <a:gd name="connsiteY45" fmla="*/ 483417 h 874716"/>
                    <a:gd name="connsiteX46" fmla="*/ 3489467 w 6858001"/>
                    <a:gd name="connsiteY46" fmla="*/ 435790 h 874716"/>
                    <a:gd name="connsiteX47" fmla="*/ 3544713 w 6858001"/>
                    <a:gd name="connsiteY47" fmla="*/ 413691 h 874716"/>
                    <a:gd name="connsiteX48" fmla="*/ 3606817 w 6858001"/>
                    <a:gd name="connsiteY48" fmla="*/ 408167 h 874716"/>
                    <a:gd name="connsiteX49" fmla="*/ 3630632 w 6858001"/>
                    <a:gd name="connsiteY49" fmla="*/ 421693 h 874716"/>
                    <a:gd name="connsiteX50" fmla="*/ 3734837 w 6858001"/>
                    <a:gd name="connsiteY50" fmla="*/ 441886 h 874716"/>
                    <a:gd name="connsiteX51" fmla="*/ 3754652 w 6858001"/>
                    <a:gd name="connsiteY51" fmla="*/ 442268 h 874716"/>
                    <a:gd name="connsiteX52" fmla="*/ 3822472 w 6858001"/>
                    <a:gd name="connsiteY52" fmla="*/ 433694 h 874716"/>
                    <a:gd name="connsiteX53" fmla="*/ 3885338 w 6858001"/>
                    <a:gd name="connsiteY53" fmla="*/ 428742 h 874716"/>
                    <a:gd name="connsiteX54" fmla="*/ 4043839 w 6858001"/>
                    <a:gd name="connsiteY54" fmla="*/ 444934 h 874716"/>
                    <a:gd name="connsiteX55" fmla="*/ 4165383 w 6858001"/>
                    <a:gd name="connsiteY55" fmla="*/ 441124 h 874716"/>
                    <a:gd name="connsiteX56" fmla="*/ 4221391 w 6858001"/>
                    <a:gd name="connsiteY56" fmla="*/ 444934 h 874716"/>
                    <a:gd name="connsiteX57" fmla="*/ 4253014 w 6858001"/>
                    <a:gd name="connsiteY57" fmla="*/ 450650 h 874716"/>
                    <a:gd name="connsiteX58" fmla="*/ 4324645 w 6858001"/>
                    <a:gd name="connsiteY58" fmla="*/ 490466 h 874716"/>
                    <a:gd name="connsiteX59" fmla="*/ 4363890 w 6858001"/>
                    <a:gd name="connsiteY59" fmla="*/ 499420 h 874716"/>
                    <a:gd name="connsiteX60" fmla="*/ 4482004 w 6858001"/>
                    <a:gd name="connsiteY60" fmla="*/ 498658 h 874716"/>
                    <a:gd name="connsiteX61" fmla="*/ 4659174 w 6858001"/>
                    <a:gd name="connsiteY61" fmla="*/ 438648 h 874716"/>
                    <a:gd name="connsiteX62" fmla="*/ 4677655 w 6858001"/>
                    <a:gd name="connsiteY62" fmla="*/ 430646 h 874716"/>
                    <a:gd name="connsiteX63" fmla="*/ 4767764 w 6858001"/>
                    <a:gd name="connsiteY63" fmla="*/ 420739 h 874716"/>
                    <a:gd name="connsiteX64" fmla="*/ 4828916 w 6858001"/>
                    <a:gd name="connsiteY64" fmla="*/ 434266 h 874716"/>
                    <a:gd name="connsiteX65" fmla="*/ 4912168 w 6858001"/>
                    <a:gd name="connsiteY65" fmla="*/ 462271 h 874716"/>
                    <a:gd name="connsiteX66" fmla="*/ 4987037 w 6858001"/>
                    <a:gd name="connsiteY66" fmla="*/ 485703 h 874716"/>
                    <a:gd name="connsiteX67" fmla="*/ 5041521 w 6858001"/>
                    <a:gd name="connsiteY67" fmla="*/ 512182 h 874716"/>
                    <a:gd name="connsiteX68" fmla="*/ 5166113 w 6858001"/>
                    <a:gd name="connsiteY68" fmla="*/ 531615 h 874716"/>
                    <a:gd name="connsiteX69" fmla="*/ 5179067 w 6858001"/>
                    <a:gd name="connsiteY69" fmla="*/ 534853 h 874716"/>
                    <a:gd name="connsiteX70" fmla="*/ 5272796 w 6858001"/>
                    <a:gd name="connsiteY70" fmla="*/ 511230 h 874716"/>
                    <a:gd name="connsiteX71" fmla="*/ 5385384 w 6858001"/>
                    <a:gd name="connsiteY71" fmla="*/ 487227 h 874716"/>
                    <a:gd name="connsiteX72" fmla="*/ 5425582 w 6858001"/>
                    <a:gd name="connsiteY72" fmla="*/ 495418 h 874716"/>
                    <a:gd name="connsiteX73" fmla="*/ 5480637 w 6858001"/>
                    <a:gd name="connsiteY73" fmla="*/ 507040 h 874716"/>
                    <a:gd name="connsiteX74" fmla="*/ 5531693 w 6858001"/>
                    <a:gd name="connsiteY74" fmla="*/ 500944 h 874716"/>
                    <a:gd name="connsiteX75" fmla="*/ 5562746 w 6858001"/>
                    <a:gd name="connsiteY75" fmla="*/ 500372 h 874716"/>
                    <a:gd name="connsiteX76" fmla="*/ 5704483 w 6858001"/>
                    <a:gd name="connsiteY76" fmla="*/ 571620 h 874716"/>
                    <a:gd name="connsiteX77" fmla="*/ 5740488 w 6858001"/>
                    <a:gd name="connsiteY77" fmla="*/ 577526 h 874716"/>
                    <a:gd name="connsiteX78" fmla="*/ 5760873 w 6858001"/>
                    <a:gd name="connsiteY78" fmla="*/ 586291 h 874716"/>
                    <a:gd name="connsiteX79" fmla="*/ 5883751 w 6858001"/>
                    <a:gd name="connsiteY79" fmla="*/ 674686 h 874716"/>
                    <a:gd name="connsiteX80" fmla="*/ 5935949 w 6858001"/>
                    <a:gd name="connsiteY80" fmla="*/ 692592 h 874716"/>
                    <a:gd name="connsiteX81" fmla="*/ 5993291 w 6858001"/>
                    <a:gd name="connsiteY81" fmla="*/ 688972 h 874716"/>
                    <a:gd name="connsiteX82" fmla="*/ 6026440 w 6858001"/>
                    <a:gd name="connsiteY82" fmla="*/ 682496 h 874716"/>
                    <a:gd name="connsiteX83" fmla="*/ 6108738 w 6858001"/>
                    <a:gd name="connsiteY83" fmla="*/ 626296 h 874716"/>
                    <a:gd name="connsiteX84" fmla="*/ 6155602 w 6858001"/>
                    <a:gd name="connsiteY84" fmla="*/ 628202 h 874716"/>
                    <a:gd name="connsiteX85" fmla="*/ 6228756 w 6858001"/>
                    <a:gd name="connsiteY85" fmla="*/ 666873 h 874716"/>
                    <a:gd name="connsiteX86" fmla="*/ 6361539 w 6858001"/>
                    <a:gd name="connsiteY86" fmla="*/ 684210 h 874716"/>
                    <a:gd name="connsiteX87" fmla="*/ 6428979 w 6858001"/>
                    <a:gd name="connsiteY87" fmla="*/ 630106 h 874716"/>
                    <a:gd name="connsiteX88" fmla="*/ 6463840 w 6858001"/>
                    <a:gd name="connsiteY88" fmla="*/ 578098 h 874716"/>
                    <a:gd name="connsiteX89" fmla="*/ 6564620 w 6858001"/>
                    <a:gd name="connsiteY89" fmla="*/ 517708 h 874716"/>
                    <a:gd name="connsiteX90" fmla="*/ 6588625 w 6858001"/>
                    <a:gd name="connsiteY90" fmla="*/ 540187 h 874716"/>
                    <a:gd name="connsiteX91" fmla="*/ 6662541 w 6858001"/>
                    <a:gd name="connsiteY91" fmla="*/ 549714 h 874716"/>
                    <a:gd name="connsiteX92" fmla="*/ 6742552 w 6858001"/>
                    <a:gd name="connsiteY92" fmla="*/ 548952 h 874716"/>
                    <a:gd name="connsiteX93" fmla="*/ 6812063 w 6858001"/>
                    <a:gd name="connsiteY93" fmla="*/ 568430 h 874716"/>
                    <a:gd name="connsiteX94" fmla="*/ 6858001 w 6858001"/>
                    <a:gd name="connsiteY94" fmla="*/ 562267 h 874716"/>
                    <a:gd name="connsiteX95" fmla="*/ 6858001 w 6858001"/>
                    <a:gd name="connsiteY95" fmla="*/ 734520 h 874716"/>
                    <a:gd name="connsiteX96" fmla="*/ 6815516 w 6858001"/>
                    <a:gd name="connsiteY96" fmla="*/ 744220 h 874716"/>
                    <a:gd name="connsiteX97" fmla="*/ 6748458 w 6858001"/>
                    <a:gd name="connsiteY97" fmla="*/ 763271 h 874716"/>
                    <a:gd name="connsiteX98" fmla="*/ 6584812 w 6858001"/>
                    <a:gd name="connsiteY98" fmla="*/ 784797 h 874716"/>
                    <a:gd name="connsiteX99" fmla="*/ 6415833 w 6858001"/>
                    <a:gd name="connsiteY99" fmla="*/ 805562 h 874716"/>
                    <a:gd name="connsiteX100" fmla="*/ 6323058 w 6858001"/>
                    <a:gd name="connsiteY100" fmla="*/ 812420 h 874716"/>
                    <a:gd name="connsiteX101" fmla="*/ 6242093 w 6858001"/>
                    <a:gd name="connsiteY101" fmla="*/ 823281 h 874716"/>
                    <a:gd name="connsiteX102" fmla="*/ 6171605 w 6858001"/>
                    <a:gd name="connsiteY102" fmla="*/ 830139 h 874716"/>
                    <a:gd name="connsiteX103" fmla="*/ 6059397 w 6858001"/>
                    <a:gd name="connsiteY103" fmla="*/ 844045 h 874716"/>
                    <a:gd name="connsiteX104" fmla="*/ 6012723 w 6858001"/>
                    <a:gd name="connsiteY104" fmla="*/ 847665 h 874716"/>
                    <a:gd name="connsiteX105" fmla="*/ 5902610 w 6858001"/>
                    <a:gd name="connsiteY105" fmla="*/ 847473 h 874716"/>
                    <a:gd name="connsiteX106" fmla="*/ 5864318 w 6858001"/>
                    <a:gd name="connsiteY106" fmla="*/ 845569 h 874716"/>
                    <a:gd name="connsiteX107" fmla="*/ 5790592 w 6858001"/>
                    <a:gd name="connsiteY107" fmla="*/ 821947 h 874716"/>
                    <a:gd name="connsiteX108" fmla="*/ 5781830 w 6858001"/>
                    <a:gd name="connsiteY108" fmla="*/ 820233 h 874716"/>
                    <a:gd name="connsiteX109" fmla="*/ 5733440 w 6858001"/>
                    <a:gd name="connsiteY109" fmla="*/ 810896 h 874716"/>
                    <a:gd name="connsiteX110" fmla="*/ 5706959 w 6858001"/>
                    <a:gd name="connsiteY110" fmla="*/ 807848 h 874716"/>
                    <a:gd name="connsiteX111" fmla="*/ 5606372 w 6858001"/>
                    <a:gd name="connsiteY111" fmla="*/ 788417 h 874716"/>
                    <a:gd name="connsiteX112" fmla="*/ 5548460 w 6858001"/>
                    <a:gd name="connsiteY112" fmla="*/ 779273 h 874716"/>
                    <a:gd name="connsiteX113" fmla="*/ 5501594 w 6858001"/>
                    <a:gd name="connsiteY113" fmla="*/ 780607 h 874716"/>
                    <a:gd name="connsiteX114" fmla="*/ 5419295 w 6858001"/>
                    <a:gd name="connsiteY114" fmla="*/ 782321 h 874716"/>
                    <a:gd name="connsiteX115" fmla="*/ 5393005 w 6858001"/>
                    <a:gd name="connsiteY115" fmla="*/ 786703 h 874716"/>
                    <a:gd name="connsiteX116" fmla="*/ 5274129 w 6858001"/>
                    <a:gd name="connsiteY116" fmla="*/ 774129 h 874716"/>
                    <a:gd name="connsiteX117" fmla="*/ 5206308 w 6858001"/>
                    <a:gd name="connsiteY117" fmla="*/ 773177 h 874716"/>
                    <a:gd name="connsiteX118" fmla="*/ 5129916 w 6858001"/>
                    <a:gd name="connsiteY118" fmla="*/ 757554 h 874716"/>
                    <a:gd name="connsiteX119" fmla="*/ 5107627 w 6858001"/>
                    <a:gd name="connsiteY119" fmla="*/ 758316 h 874716"/>
                    <a:gd name="connsiteX120" fmla="*/ 5082670 w 6858001"/>
                    <a:gd name="connsiteY120" fmla="*/ 759651 h 874716"/>
                    <a:gd name="connsiteX121" fmla="*/ 5006086 w 6858001"/>
                    <a:gd name="connsiteY121" fmla="*/ 760795 h 874716"/>
                    <a:gd name="connsiteX122" fmla="*/ 4959602 w 6858001"/>
                    <a:gd name="connsiteY122" fmla="*/ 766509 h 874716"/>
                    <a:gd name="connsiteX123" fmla="*/ 4871019 w 6858001"/>
                    <a:gd name="connsiteY123" fmla="*/ 763081 h 874716"/>
                    <a:gd name="connsiteX124" fmla="*/ 4838250 w 6858001"/>
                    <a:gd name="connsiteY124" fmla="*/ 768033 h 874716"/>
                    <a:gd name="connsiteX125" fmla="*/ 4755381 w 6858001"/>
                    <a:gd name="connsiteY125" fmla="*/ 768605 h 874716"/>
                    <a:gd name="connsiteX126" fmla="*/ 4681083 w 6858001"/>
                    <a:gd name="connsiteY126" fmla="*/ 765747 h 874716"/>
                    <a:gd name="connsiteX127" fmla="*/ 4609452 w 6858001"/>
                    <a:gd name="connsiteY127" fmla="*/ 767271 h 874716"/>
                    <a:gd name="connsiteX128" fmla="*/ 4558207 w 6858001"/>
                    <a:gd name="connsiteY128" fmla="*/ 773557 h 874716"/>
                    <a:gd name="connsiteX129" fmla="*/ 4502579 w 6858001"/>
                    <a:gd name="connsiteY129" fmla="*/ 777367 h 874716"/>
                    <a:gd name="connsiteX130" fmla="*/ 4349222 w 6858001"/>
                    <a:gd name="connsiteY130" fmla="*/ 800038 h 874716"/>
                    <a:gd name="connsiteX131" fmla="*/ 4320837 w 6858001"/>
                    <a:gd name="connsiteY131" fmla="*/ 794514 h 874716"/>
                    <a:gd name="connsiteX132" fmla="*/ 4159667 w 6858001"/>
                    <a:gd name="connsiteY132" fmla="*/ 789370 h 874716"/>
                    <a:gd name="connsiteX133" fmla="*/ 4124614 w 6858001"/>
                    <a:gd name="connsiteY133" fmla="*/ 789752 h 874716"/>
                    <a:gd name="connsiteX134" fmla="*/ 4030503 w 6858001"/>
                    <a:gd name="connsiteY134" fmla="*/ 767271 h 874716"/>
                    <a:gd name="connsiteX135" fmla="*/ 3885338 w 6858001"/>
                    <a:gd name="connsiteY135" fmla="*/ 802896 h 874716"/>
                    <a:gd name="connsiteX136" fmla="*/ 3749506 w 6858001"/>
                    <a:gd name="connsiteY136" fmla="*/ 847473 h 874716"/>
                    <a:gd name="connsiteX137" fmla="*/ 3732361 w 6858001"/>
                    <a:gd name="connsiteY137" fmla="*/ 853190 h 874716"/>
                    <a:gd name="connsiteX138" fmla="*/ 3683591 w 6858001"/>
                    <a:gd name="connsiteY138" fmla="*/ 862906 h 874716"/>
                    <a:gd name="connsiteX139" fmla="*/ 3623201 w 6858001"/>
                    <a:gd name="connsiteY139" fmla="*/ 866334 h 874716"/>
                    <a:gd name="connsiteX140" fmla="*/ 3546617 w 6858001"/>
                    <a:gd name="connsiteY140" fmla="*/ 874716 h 874716"/>
                    <a:gd name="connsiteX141" fmla="*/ 3485275 w 6858001"/>
                    <a:gd name="connsiteY141" fmla="*/ 864238 h 874716"/>
                    <a:gd name="connsiteX142" fmla="*/ 3399546 w 6858001"/>
                    <a:gd name="connsiteY142" fmla="*/ 848618 h 874716"/>
                    <a:gd name="connsiteX143" fmla="*/ 3318771 w 6858001"/>
                    <a:gd name="connsiteY143" fmla="*/ 833757 h 874716"/>
                    <a:gd name="connsiteX144" fmla="*/ 3293244 w 6858001"/>
                    <a:gd name="connsiteY144" fmla="*/ 851284 h 874716"/>
                    <a:gd name="connsiteX145" fmla="*/ 3253809 w 6858001"/>
                    <a:gd name="connsiteY145" fmla="*/ 866524 h 874716"/>
                    <a:gd name="connsiteX146" fmla="*/ 3209993 w 6858001"/>
                    <a:gd name="connsiteY146" fmla="*/ 848235 h 874716"/>
                    <a:gd name="connsiteX147" fmla="*/ 3107500 w 6858001"/>
                    <a:gd name="connsiteY147" fmla="*/ 810326 h 874716"/>
                    <a:gd name="connsiteX148" fmla="*/ 3042728 w 6858001"/>
                    <a:gd name="connsiteY148" fmla="*/ 808610 h 874716"/>
                    <a:gd name="connsiteX149" fmla="*/ 2901943 w 6858001"/>
                    <a:gd name="connsiteY149" fmla="*/ 792418 h 874716"/>
                    <a:gd name="connsiteX150" fmla="*/ 2809930 w 6858001"/>
                    <a:gd name="connsiteY150" fmla="*/ 769367 h 874716"/>
                    <a:gd name="connsiteX151" fmla="*/ 2743826 w 6858001"/>
                    <a:gd name="connsiteY151" fmla="*/ 743268 h 874716"/>
                    <a:gd name="connsiteX152" fmla="*/ 2649143 w 6858001"/>
                    <a:gd name="connsiteY152" fmla="*/ 709167 h 874716"/>
                    <a:gd name="connsiteX153" fmla="*/ 2554079 w 6858001"/>
                    <a:gd name="connsiteY153" fmla="*/ 691450 h 874716"/>
                    <a:gd name="connsiteX154" fmla="*/ 2485307 w 6858001"/>
                    <a:gd name="connsiteY154" fmla="*/ 669160 h 874716"/>
                    <a:gd name="connsiteX155" fmla="*/ 2401292 w 6858001"/>
                    <a:gd name="connsiteY155" fmla="*/ 653919 h 874716"/>
                    <a:gd name="connsiteX156" fmla="*/ 2330806 w 6858001"/>
                    <a:gd name="connsiteY156" fmla="*/ 653349 h 874716"/>
                    <a:gd name="connsiteX157" fmla="*/ 2220312 w 6858001"/>
                    <a:gd name="connsiteY157" fmla="*/ 656015 h 874716"/>
                    <a:gd name="connsiteX158" fmla="*/ 2085054 w 6858001"/>
                    <a:gd name="connsiteY158" fmla="*/ 609914 h 874716"/>
                    <a:gd name="connsiteX159" fmla="*/ 2030378 w 6858001"/>
                    <a:gd name="connsiteY159" fmla="*/ 599625 h 874716"/>
                    <a:gd name="connsiteX160" fmla="*/ 1978940 w 6858001"/>
                    <a:gd name="connsiteY160" fmla="*/ 594863 h 874716"/>
                    <a:gd name="connsiteX161" fmla="*/ 1869780 w 6858001"/>
                    <a:gd name="connsiteY161" fmla="*/ 564192 h 874716"/>
                    <a:gd name="connsiteX162" fmla="*/ 1825393 w 6858001"/>
                    <a:gd name="connsiteY162" fmla="*/ 554094 h 874716"/>
                    <a:gd name="connsiteX163" fmla="*/ 1763287 w 6858001"/>
                    <a:gd name="connsiteY163" fmla="*/ 554286 h 874716"/>
                    <a:gd name="connsiteX164" fmla="*/ 1650317 w 6858001"/>
                    <a:gd name="connsiteY164" fmla="*/ 540187 h 874716"/>
                    <a:gd name="connsiteX165" fmla="*/ 1537537 w 6858001"/>
                    <a:gd name="connsiteY165" fmla="*/ 499038 h 874716"/>
                    <a:gd name="connsiteX166" fmla="*/ 1489720 w 6858001"/>
                    <a:gd name="connsiteY166" fmla="*/ 503038 h 874716"/>
                    <a:gd name="connsiteX167" fmla="*/ 1472575 w 6858001"/>
                    <a:gd name="connsiteY167" fmla="*/ 502086 h 874716"/>
                    <a:gd name="connsiteX168" fmla="*/ 1318456 w 6858001"/>
                    <a:gd name="connsiteY168" fmla="*/ 479415 h 874716"/>
                    <a:gd name="connsiteX169" fmla="*/ 1303024 w 6858001"/>
                    <a:gd name="connsiteY169" fmla="*/ 476939 h 874716"/>
                    <a:gd name="connsiteX170" fmla="*/ 1230633 w 6858001"/>
                    <a:gd name="connsiteY170" fmla="*/ 456746 h 874716"/>
                    <a:gd name="connsiteX171" fmla="*/ 1048125 w 6858001"/>
                    <a:gd name="connsiteY171" fmla="*/ 444172 h 874716"/>
                    <a:gd name="connsiteX172" fmla="*/ 1036887 w 6858001"/>
                    <a:gd name="connsiteY172" fmla="*/ 442648 h 874716"/>
                    <a:gd name="connsiteX173" fmla="*/ 975733 w 6858001"/>
                    <a:gd name="connsiteY173" fmla="*/ 452744 h 874716"/>
                    <a:gd name="connsiteX174" fmla="*/ 945444 w 6858001"/>
                    <a:gd name="connsiteY174" fmla="*/ 467033 h 874716"/>
                    <a:gd name="connsiteX175" fmla="*/ 898198 w 6858001"/>
                    <a:gd name="connsiteY175" fmla="*/ 481893 h 874716"/>
                    <a:gd name="connsiteX176" fmla="*/ 850189 w 6858001"/>
                    <a:gd name="connsiteY176" fmla="*/ 487417 h 874716"/>
                    <a:gd name="connsiteX177" fmla="*/ 769605 w 6858001"/>
                    <a:gd name="connsiteY177" fmla="*/ 464937 h 874716"/>
                    <a:gd name="connsiteX178" fmla="*/ 740268 w 6858001"/>
                    <a:gd name="connsiteY178" fmla="*/ 462651 h 874716"/>
                    <a:gd name="connsiteX179" fmla="*/ 674923 w 6858001"/>
                    <a:gd name="connsiteY179" fmla="*/ 451792 h 874716"/>
                    <a:gd name="connsiteX180" fmla="*/ 617772 w 6858001"/>
                    <a:gd name="connsiteY180" fmla="*/ 452554 h 874716"/>
                    <a:gd name="connsiteX181" fmla="*/ 571860 w 6858001"/>
                    <a:gd name="connsiteY181" fmla="*/ 469891 h 874716"/>
                    <a:gd name="connsiteX182" fmla="*/ 505182 w 6858001"/>
                    <a:gd name="connsiteY182" fmla="*/ 473319 h 874716"/>
                    <a:gd name="connsiteX183" fmla="*/ 462126 w 6858001"/>
                    <a:gd name="connsiteY183" fmla="*/ 460747 h 874716"/>
                    <a:gd name="connsiteX184" fmla="*/ 453364 w 6858001"/>
                    <a:gd name="connsiteY184" fmla="*/ 459033 h 874716"/>
                    <a:gd name="connsiteX185" fmla="*/ 340774 w 6858001"/>
                    <a:gd name="connsiteY185" fmla="*/ 458268 h 874716"/>
                    <a:gd name="connsiteX186" fmla="*/ 200182 w 6858001"/>
                    <a:gd name="connsiteY186" fmla="*/ 496180 h 874716"/>
                    <a:gd name="connsiteX187" fmla="*/ 176939 w 6858001"/>
                    <a:gd name="connsiteY187" fmla="*/ 504182 h 874716"/>
                    <a:gd name="connsiteX188" fmla="*/ 63587 w 6858001"/>
                    <a:gd name="connsiteY188" fmla="*/ 518088 h 874716"/>
                    <a:gd name="connsiteX189" fmla="*/ 2817 w 6858001"/>
                    <a:gd name="connsiteY189" fmla="*/ 532187 h 874716"/>
                    <a:gd name="connsiteX190" fmla="*/ 0 w 6858001"/>
                    <a:gd name="connsiteY190" fmla="*/ 533314 h 874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Lst>
                  <a:rect l="l" t="t" r="r" b="b"/>
                  <a:pathLst>
                    <a:path w="6858001" h="874716">
                      <a:moveTo>
                        <a:pt x="0" y="533314"/>
                      </a:moveTo>
                      <a:lnTo>
                        <a:pt x="0" y="69206"/>
                      </a:lnTo>
                      <a:lnTo>
                        <a:pt x="21486" y="71924"/>
                      </a:lnTo>
                      <a:cubicBezTo>
                        <a:pt x="92546" y="60493"/>
                        <a:pt x="159604" y="87354"/>
                        <a:pt x="228948" y="88116"/>
                      </a:cubicBezTo>
                      <a:cubicBezTo>
                        <a:pt x="260382" y="88496"/>
                        <a:pt x="291435" y="94592"/>
                        <a:pt x="313533" y="62779"/>
                      </a:cubicBezTo>
                      <a:cubicBezTo>
                        <a:pt x="316389" y="58587"/>
                        <a:pt x="330298" y="60873"/>
                        <a:pt x="338870" y="62207"/>
                      </a:cubicBezTo>
                      <a:cubicBezTo>
                        <a:pt x="357921" y="65066"/>
                        <a:pt x="376781" y="72304"/>
                        <a:pt x="395640" y="72114"/>
                      </a:cubicBezTo>
                      <a:cubicBezTo>
                        <a:pt x="434695" y="71924"/>
                        <a:pt x="473939" y="68876"/>
                        <a:pt x="512802" y="65446"/>
                      </a:cubicBezTo>
                      <a:cubicBezTo>
                        <a:pt x="527470" y="64112"/>
                        <a:pt x="541569" y="58969"/>
                        <a:pt x="556047" y="55349"/>
                      </a:cubicBezTo>
                      <a:cubicBezTo>
                        <a:pt x="564048" y="53253"/>
                        <a:pt x="572622" y="47729"/>
                        <a:pt x="580050" y="48871"/>
                      </a:cubicBezTo>
                      <a:cubicBezTo>
                        <a:pt x="623106" y="55539"/>
                        <a:pt x="662541" y="39157"/>
                        <a:pt x="703308" y="30964"/>
                      </a:cubicBezTo>
                      <a:cubicBezTo>
                        <a:pt x="722169" y="27154"/>
                        <a:pt x="739886" y="18010"/>
                        <a:pt x="758174" y="11724"/>
                      </a:cubicBezTo>
                      <a:cubicBezTo>
                        <a:pt x="762936" y="10008"/>
                        <a:pt x="768271" y="8484"/>
                        <a:pt x="773035" y="8866"/>
                      </a:cubicBezTo>
                      <a:cubicBezTo>
                        <a:pt x="800276" y="11152"/>
                        <a:pt x="827329" y="14390"/>
                        <a:pt x="854379" y="16866"/>
                      </a:cubicBezTo>
                      <a:cubicBezTo>
                        <a:pt x="878956" y="19152"/>
                        <a:pt x="903722" y="19914"/>
                        <a:pt x="915343" y="47919"/>
                      </a:cubicBezTo>
                      <a:cubicBezTo>
                        <a:pt x="917059" y="52301"/>
                        <a:pt x="922773" y="55539"/>
                        <a:pt x="927155" y="58397"/>
                      </a:cubicBezTo>
                      <a:cubicBezTo>
                        <a:pt x="994785" y="102405"/>
                        <a:pt x="1030980" y="101261"/>
                        <a:pt x="1097087" y="54777"/>
                      </a:cubicBezTo>
                      <a:cubicBezTo>
                        <a:pt x="1103945" y="50015"/>
                        <a:pt x="1118613" y="46585"/>
                        <a:pt x="1123185" y="50395"/>
                      </a:cubicBezTo>
                      <a:cubicBezTo>
                        <a:pt x="1162049" y="82020"/>
                        <a:pt x="1204532" y="78590"/>
                        <a:pt x="1249302" y="68684"/>
                      </a:cubicBezTo>
                      <a:cubicBezTo>
                        <a:pt x="1260922" y="66018"/>
                        <a:pt x="1277307" y="66018"/>
                        <a:pt x="1286069" y="72304"/>
                      </a:cubicBezTo>
                      <a:cubicBezTo>
                        <a:pt x="1327790" y="101451"/>
                        <a:pt x="1372560" y="97261"/>
                        <a:pt x="1417899" y="88688"/>
                      </a:cubicBezTo>
                      <a:cubicBezTo>
                        <a:pt x="1424948" y="87354"/>
                        <a:pt x="1433522" y="80114"/>
                        <a:pt x="1436568" y="73448"/>
                      </a:cubicBezTo>
                      <a:cubicBezTo>
                        <a:pt x="1447428" y="49825"/>
                        <a:pt x="1467813" y="41823"/>
                        <a:pt x="1490292" y="35154"/>
                      </a:cubicBezTo>
                      <a:cubicBezTo>
                        <a:pt x="1525727" y="24296"/>
                        <a:pt x="1560588" y="11532"/>
                        <a:pt x="1596213" y="1245"/>
                      </a:cubicBezTo>
                      <a:cubicBezTo>
                        <a:pt x="1604978" y="-1231"/>
                        <a:pt x="1615836" y="293"/>
                        <a:pt x="1624980" y="3150"/>
                      </a:cubicBezTo>
                      <a:cubicBezTo>
                        <a:pt x="1656223" y="12866"/>
                        <a:pt x="1676036" y="37251"/>
                        <a:pt x="1697753" y="59731"/>
                      </a:cubicBezTo>
                      <a:cubicBezTo>
                        <a:pt x="1707279" y="69638"/>
                        <a:pt x="1720423" y="76686"/>
                        <a:pt x="1733188" y="82400"/>
                      </a:cubicBezTo>
                      <a:cubicBezTo>
                        <a:pt x="1766335" y="97071"/>
                        <a:pt x="1800246" y="110215"/>
                        <a:pt x="1833775" y="124121"/>
                      </a:cubicBezTo>
                      <a:cubicBezTo>
                        <a:pt x="1837013" y="125455"/>
                        <a:pt x="1839679" y="128884"/>
                        <a:pt x="1842158" y="131742"/>
                      </a:cubicBezTo>
                      <a:cubicBezTo>
                        <a:pt x="1866922" y="161843"/>
                        <a:pt x="1891497" y="192132"/>
                        <a:pt x="1916454" y="222233"/>
                      </a:cubicBezTo>
                      <a:cubicBezTo>
                        <a:pt x="1921216" y="227947"/>
                        <a:pt x="1928076" y="232139"/>
                        <a:pt x="1933219" y="237663"/>
                      </a:cubicBezTo>
                      <a:cubicBezTo>
                        <a:pt x="1940459" y="245283"/>
                        <a:pt x="1949603" y="252524"/>
                        <a:pt x="1953413" y="261668"/>
                      </a:cubicBezTo>
                      <a:cubicBezTo>
                        <a:pt x="1965224" y="290433"/>
                        <a:pt x="1987894" y="302817"/>
                        <a:pt x="2016469" y="308151"/>
                      </a:cubicBezTo>
                      <a:cubicBezTo>
                        <a:pt x="2042570" y="313104"/>
                        <a:pt x="2068669" y="317296"/>
                        <a:pt x="2094578" y="323010"/>
                      </a:cubicBezTo>
                      <a:cubicBezTo>
                        <a:pt x="2126201" y="329868"/>
                        <a:pt x="2157636" y="337298"/>
                        <a:pt x="2188879" y="345681"/>
                      </a:cubicBezTo>
                      <a:cubicBezTo>
                        <a:pt x="2202404" y="349301"/>
                        <a:pt x="2216692" y="353491"/>
                        <a:pt x="2228314" y="360921"/>
                      </a:cubicBezTo>
                      <a:cubicBezTo>
                        <a:pt x="2260890" y="381496"/>
                        <a:pt x="2295753" y="395402"/>
                        <a:pt x="2334044" y="389878"/>
                      </a:cubicBezTo>
                      <a:cubicBezTo>
                        <a:pt x="2364715" y="385496"/>
                        <a:pt x="2390434" y="396736"/>
                        <a:pt x="2409485" y="414263"/>
                      </a:cubicBezTo>
                      <a:cubicBezTo>
                        <a:pt x="2444158" y="446078"/>
                        <a:pt x="2481305" y="438838"/>
                        <a:pt x="2518264" y="428552"/>
                      </a:cubicBezTo>
                      <a:cubicBezTo>
                        <a:pt x="2537315" y="423217"/>
                        <a:pt x="2552935" y="423979"/>
                        <a:pt x="2571034" y="429122"/>
                      </a:cubicBezTo>
                      <a:cubicBezTo>
                        <a:pt x="2612945" y="441124"/>
                        <a:pt x="2640950" y="473701"/>
                        <a:pt x="2668001" y="502276"/>
                      </a:cubicBezTo>
                      <a:cubicBezTo>
                        <a:pt x="2691054" y="526661"/>
                        <a:pt x="2716963" y="540377"/>
                        <a:pt x="2745348" y="550666"/>
                      </a:cubicBezTo>
                      <a:cubicBezTo>
                        <a:pt x="2781163" y="563810"/>
                        <a:pt x="2809548" y="558858"/>
                        <a:pt x="2826694" y="527233"/>
                      </a:cubicBezTo>
                      <a:cubicBezTo>
                        <a:pt x="2831457" y="518278"/>
                        <a:pt x="2839839" y="507800"/>
                        <a:pt x="2848793" y="505134"/>
                      </a:cubicBezTo>
                      <a:cubicBezTo>
                        <a:pt x="2892037" y="491800"/>
                        <a:pt x="2935854" y="472367"/>
                        <a:pt x="2982148" y="484179"/>
                      </a:cubicBezTo>
                      <a:cubicBezTo>
                        <a:pt x="3046158" y="500372"/>
                        <a:pt x="3108644" y="499420"/>
                        <a:pt x="3172654" y="483417"/>
                      </a:cubicBezTo>
                      <a:cubicBezTo>
                        <a:pt x="3276480" y="457508"/>
                        <a:pt x="3380305" y="430076"/>
                        <a:pt x="3489467" y="435790"/>
                      </a:cubicBezTo>
                      <a:cubicBezTo>
                        <a:pt x="3507563" y="436742"/>
                        <a:pt x="3529090" y="425121"/>
                        <a:pt x="3544713" y="413691"/>
                      </a:cubicBezTo>
                      <a:cubicBezTo>
                        <a:pt x="3574622" y="391974"/>
                        <a:pt x="3573288" y="390258"/>
                        <a:pt x="3606817" y="408167"/>
                      </a:cubicBezTo>
                      <a:cubicBezTo>
                        <a:pt x="3614819" y="412549"/>
                        <a:pt x="3624725" y="415215"/>
                        <a:pt x="3630632" y="421693"/>
                      </a:cubicBezTo>
                      <a:cubicBezTo>
                        <a:pt x="3660731" y="454650"/>
                        <a:pt x="3697880" y="446648"/>
                        <a:pt x="3734837" y="441886"/>
                      </a:cubicBezTo>
                      <a:cubicBezTo>
                        <a:pt x="3741315" y="440934"/>
                        <a:pt x="3749125" y="439600"/>
                        <a:pt x="3754652" y="442268"/>
                      </a:cubicBezTo>
                      <a:cubicBezTo>
                        <a:pt x="3779607" y="454268"/>
                        <a:pt x="3800753" y="450078"/>
                        <a:pt x="3822472" y="433694"/>
                      </a:cubicBezTo>
                      <a:cubicBezTo>
                        <a:pt x="3841331" y="419597"/>
                        <a:pt x="3863049" y="411215"/>
                        <a:pt x="3885338" y="428742"/>
                      </a:cubicBezTo>
                      <a:cubicBezTo>
                        <a:pt x="3934870" y="467605"/>
                        <a:pt x="3987829" y="469509"/>
                        <a:pt x="4043839" y="444934"/>
                      </a:cubicBezTo>
                      <a:cubicBezTo>
                        <a:pt x="4083845" y="427407"/>
                        <a:pt x="4123280" y="423407"/>
                        <a:pt x="4165383" y="441124"/>
                      </a:cubicBezTo>
                      <a:cubicBezTo>
                        <a:pt x="4181576" y="447982"/>
                        <a:pt x="4202531" y="443410"/>
                        <a:pt x="4221391" y="444934"/>
                      </a:cubicBezTo>
                      <a:cubicBezTo>
                        <a:pt x="4232060" y="445696"/>
                        <a:pt x="4243872" y="445886"/>
                        <a:pt x="4253014" y="450650"/>
                      </a:cubicBezTo>
                      <a:cubicBezTo>
                        <a:pt x="4277401" y="462843"/>
                        <a:pt x="4300070" y="478463"/>
                        <a:pt x="4324645" y="490466"/>
                      </a:cubicBezTo>
                      <a:cubicBezTo>
                        <a:pt x="4336457" y="496180"/>
                        <a:pt x="4350554" y="499228"/>
                        <a:pt x="4363890" y="499420"/>
                      </a:cubicBezTo>
                      <a:cubicBezTo>
                        <a:pt x="4403325" y="500372"/>
                        <a:pt x="4442761" y="500372"/>
                        <a:pt x="4482004" y="498658"/>
                      </a:cubicBezTo>
                      <a:cubicBezTo>
                        <a:pt x="4546776" y="495990"/>
                        <a:pt x="4612500" y="495418"/>
                        <a:pt x="4659174" y="438648"/>
                      </a:cubicBezTo>
                      <a:cubicBezTo>
                        <a:pt x="4662986" y="434076"/>
                        <a:pt x="4671176" y="431408"/>
                        <a:pt x="4677655" y="430646"/>
                      </a:cubicBezTo>
                      <a:cubicBezTo>
                        <a:pt x="4707564" y="427027"/>
                        <a:pt x="4738235" y="426645"/>
                        <a:pt x="4767764" y="420739"/>
                      </a:cubicBezTo>
                      <a:cubicBezTo>
                        <a:pt x="4791386" y="415977"/>
                        <a:pt x="4811009" y="417501"/>
                        <a:pt x="4828916" y="434266"/>
                      </a:cubicBezTo>
                      <a:cubicBezTo>
                        <a:pt x="4852348" y="456364"/>
                        <a:pt x="4880925" y="469319"/>
                        <a:pt x="4912168" y="462271"/>
                      </a:cubicBezTo>
                      <a:cubicBezTo>
                        <a:pt x="4943409" y="455412"/>
                        <a:pt x="4963984" y="470271"/>
                        <a:pt x="4987037" y="485703"/>
                      </a:cubicBezTo>
                      <a:cubicBezTo>
                        <a:pt x="5003801" y="496942"/>
                        <a:pt x="5022852" y="511040"/>
                        <a:pt x="5041521" y="512182"/>
                      </a:cubicBezTo>
                      <a:cubicBezTo>
                        <a:pt x="5083814" y="514658"/>
                        <a:pt x="5120201" y="553904"/>
                        <a:pt x="5166113" y="531615"/>
                      </a:cubicBezTo>
                      <a:cubicBezTo>
                        <a:pt x="5169161" y="530091"/>
                        <a:pt x="5174685" y="533901"/>
                        <a:pt x="5179067" y="534853"/>
                      </a:cubicBezTo>
                      <a:cubicBezTo>
                        <a:pt x="5214121" y="542093"/>
                        <a:pt x="5247078" y="535043"/>
                        <a:pt x="5272796" y="511230"/>
                      </a:cubicBezTo>
                      <a:cubicBezTo>
                        <a:pt x="5306516" y="480177"/>
                        <a:pt x="5343855" y="477129"/>
                        <a:pt x="5385384" y="487227"/>
                      </a:cubicBezTo>
                      <a:cubicBezTo>
                        <a:pt x="5398721" y="490466"/>
                        <a:pt x="5412057" y="492752"/>
                        <a:pt x="5425582" y="495418"/>
                      </a:cubicBezTo>
                      <a:cubicBezTo>
                        <a:pt x="5443870" y="499228"/>
                        <a:pt x="5462351" y="503230"/>
                        <a:pt x="5480637" y="507040"/>
                      </a:cubicBezTo>
                      <a:cubicBezTo>
                        <a:pt x="5498356" y="510850"/>
                        <a:pt x="5517979" y="517326"/>
                        <a:pt x="5531693" y="500944"/>
                      </a:cubicBezTo>
                      <a:cubicBezTo>
                        <a:pt x="5543506" y="486845"/>
                        <a:pt x="5551888" y="488179"/>
                        <a:pt x="5562746" y="500372"/>
                      </a:cubicBezTo>
                      <a:cubicBezTo>
                        <a:pt x="5600467" y="543045"/>
                        <a:pt x="5646189" y="569716"/>
                        <a:pt x="5704483" y="571620"/>
                      </a:cubicBezTo>
                      <a:cubicBezTo>
                        <a:pt x="5716485" y="572002"/>
                        <a:pt x="5728678" y="574668"/>
                        <a:pt x="5740488" y="577526"/>
                      </a:cubicBezTo>
                      <a:cubicBezTo>
                        <a:pt x="5747728" y="579241"/>
                        <a:pt x="5756493" y="581147"/>
                        <a:pt x="5760873" y="586291"/>
                      </a:cubicBezTo>
                      <a:cubicBezTo>
                        <a:pt x="5794974" y="625534"/>
                        <a:pt x="5837457" y="652777"/>
                        <a:pt x="5883751" y="674686"/>
                      </a:cubicBezTo>
                      <a:cubicBezTo>
                        <a:pt x="5900323" y="682496"/>
                        <a:pt x="5918042" y="690306"/>
                        <a:pt x="5935949" y="692592"/>
                      </a:cubicBezTo>
                      <a:cubicBezTo>
                        <a:pt x="5954617" y="694878"/>
                        <a:pt x="5974240" y="691068"/>
                        <a:pt x="5993291" y="688972"/>
                      </a:cubicBezTo>
                      <a:cubicBezTo>
                        <a:pt x="6004531" y="687830"/>
                        <a:pt x="6017485" y="688020"/>
                        <a:pt x="6026440" y="682496"/>
                      </a:cubicBezTo>
                      <a:cubicBezTo>
                        <a:pt x="6054825" y="665159"/>
                        <a:pt x="6082258" y="646491"/>
                        <a:pt x="6108738" y="626296"/>
                      </a:cubicBezTo>
                      <a:cubicBezTo>
                        <a:pt x="6131409" y="608960"/>
                        <a:pt x="6135981" y="606483"/>
                        <a:pt x="6155602" y="628202"/>
                      </a:cubicBezTo>
                      <a:cubicBezTo>
                        <a:pt x="6175797" y="650491"/>
                        <a:pt x="6200944" y="662111"/>
                        <a:pt x="6228756" y="666873"/>
                      </a:cubicBezTo>
                      <a:cubicBezTo>
                        <a:pt x="6272764" y="674304"/>
                        <a:pt x="6317151" y="680590"/>
                        <a:pt x="6361539" y="684210"/>
                      </a:cubicBezTo>
                      <a:cubicBezTo>
                        <a:pt x="6401736" y="687448"/>
                        <a:pt x="6420977" y="669922"/>
                        <a:pt x="6428979" y="630106"/>
                      </a:cubicBezTo>
                      <a:cubicBezTo>
                        <a:pt x="6433551" y="608007"/>
                        <a:pt x="6439458" y="584003"/>
                        <a:pt x="6463840" y="578098"/>
                      </a:cubicBezTo>
                      <a:cubicBezTo>
                        <a:pt x="6503658" y="568572"/>
                        <a:pt x="6544997" y="564382"/>
                        <a:pt x="6564620" y="517708"/>
                      </a:cubicBezTo>
                      <a:cubicBezTo>
                        <a:pt x="6575478" y="527995"/>
                        <a:pt x="6582146" y="534091"/>
                        <a:pt x="6588625" y="540187"/>
                      </a:cubicBezTo>
                      <a:cubicBezTo>
                        <a:pt x="6606531" y="557142"/>
                        <a:pt x="6643678" y="564382"/>
                        <a:pt x="6662541" y="549714"/>
                      </a:cubicBezTo>
                      <a:cubicBezTo>
                        <a:pt x="6690354" y="528377"/>
                        <a:pt x="6715883" y="532377"/>
                        <a:pt x="6742552" y="548952"/>
                      </a:cubicBezTo>
                      <a:cubicBezTo>
                        <a:pt x="6764841" y="562668"/>
                        <a:pt x="6788417" y="567954"/>
                        <a:pt x="6812063" y="568430"/>
                      </a:cubicBezTo>
                      <a:lnTo>
                        <a:pt x="6858001" y="562267"/>
                      </a:lnTo>
                      <a:lnTo>
                        <a:pt x="6858001" y="734520"/>
                      </a:lnTo>
                      <a:lnTo>
                        <a:pt x="6815516" y="744220"/>
                      </a:lnTo>
                      <a:cubicBezTo>
                        <a:pt x="6793035" y="749744"/>
                        <a:pt x="6771319" y="759651"/>
                        <a:pt x="6748458" y="763271"/>
                      </a:cubicBezTo>
                      <a:cubicBezTo>
                        <a:pt x="6694164" y="771843"/>
                        <a:pt x="6639488" y="777939"/>
                        <a:pt x="6584812" y="784797"/>
                      </a:cubicBezTo>
                      <a:cubicBezTo>
                        <a:pt x="6528424" y="791846"/>
                        <a:pt x="6472225" y="799276"/>
                        <a:pt x="6415833" y="805562"/>
                      </a:cubicBezTo>
                      <a:cubicBezTo>
                        <a:pt x="6384972" y="808802"/>
                        <a:pt x="6353919" y="809372"/>
                        <a:pt x="6323058" y="812420"/>
                      </a:cubicBezTo>
                      <a:cubicBezTo>
                        <a:pt x="6296005" y="815088"/>
                        <a:pt x="6269144" y="820041"/>
                        <a:pt x="6242093" y="823281"/>
                      </a:cubicBezTo>
                      <a:cubicBezTo>
                        <a:pt x="6218660" y="825947"/>
                        <a:pt x="6195037" y="827471"/>
                        <a:pt x="6171605" y="830139"/>
                      </a:cubicBezTo>
                      <a:cubicBezTo>
                        <a:pt x="6134075" y="834519"/>
                        <a:pt x="6096736" y="839473"/>
                        <a:pt x="6059397" y="844045"/>
                      </a:cubicBezTo>
                      <a:cubicBezTo>
                        <a:pt x="6043776" y="845759"/>
                        <a:pt x="6027392" y="850522"/>
                        <a:pt x="6012723" y="847665"/>
                      </a:cubicBezTo>
                      <a:cubicBezTo>
                        <a:pt x="5975764" y="840425"/>
                        <a:pt x="5939377" y="842521"/>
                        <a:pt x="5902610" y="847473"/>
                      </a:cubicBezTo>
                      <a:cubicBezTo>
                        <a:pt x="5890037" y="849190"/>
                        <a:pt x="5876511" y="848808"/>
                        <a:pt x="5864318" y="845569"/>
                      </a:cubicBezTo>
                      <a:cubicBezTo>
                        <a:pt x="5839361" y="839091"/>
                        <a:pt x="5815169" y="829947"/>
                        <a:pt x="5790592" y="821947"/>
                      </a:cubicBezTo>
                      <a:cubicBezTo>
                        <a:pt x="5787924" y="820995"/>
                        <a:pt x="5784686" y="820803"/>
                        <a:pt x="5781830" y="820233"/>
                      </a:cubicBezTo>
                      <a:cubicBezTo>
                        <a:pt x="5765635" y="816992"/>
                        <a:pt x="5749634" y="813754"/>
                        <a:pt x="5733440" y="810896"/>
                      </a:cubicBezTo>
                      <a:cubicBezTo>
                        <a:pt x="5724678" y="809372"/>
                        <a:pt x="5715723" y="809182"/>
                        <a:pt x="5706959" y="807848"/>
                      </a:cubicBezTo>
                      <a:cubicBezTo>
                        <a:pt x="5673050" y="802514"/>
                        <a:pt x="5635711" y="811468"/>
                        <a:pt x="5606372" y="788417"/>
                      </a:cubicBezTo>
                      <a:cubicBezTo>
                        <a:pt x="5587321" y="773557"/>
                        <a:pt x="5568842" y="776987"/>
                        <a:pt x="5548460" y="779273"/>
                      </a:cubicBezTo>
                      <a:cubicBezTo>
                        <a:pt x="5533027" y="780987"/>
                        <a:pt x="5517215" y="780415"/>
                        <a:pt x="5501594" y="780607"/>
                      </a:cubicBezTo>
                      <a:cubicBezTo>
                        <a:pt x="5474161" y="781177"/>
                        <a:pt x="5446728" y="781369"/>
                        <a:pt x="5419295" y="782321"/>
                      </a:cubicBezTo>
                      <a:cubicBezTo>
                        <a:pt x="5410531" y="782701"/>
                        <a:pt x="5401579" y="787465"/>
                        <a:pt x="5393005" y="786703"/>
                      </a:cubicBezTo>
                      <a:cubicBezTo>
                        <a:pt x="5353379" y="783083"/>
                        <a:pt x="5313754" y="777367"/>
                        <a:pt x="5274129" y="774129"/>
                      </a:cubicBezTo>
                      <a:cubicBezTo>
                        <a:pt x="5251650" y="772225"/>
                        <a:pt x="5228597" y="775843"/>
                        <a:pt x="5206308" y="773177"/>
                      </a:cubicBezTo>
                      <a:cubicBezTo>
                        <a:pt x="5180591" y="770129"/>
                        <a:pt x="5155445" y="762319"/>
                        <a:pt x="5129916" y="757554"/>
                      </a:cubicBezTo>
                      <a:cubicBezTo>
                        <a:pt x="5122867" y="756222"/>
                        <a:pt x="5115057" y="757936"/>
                        <a:pt x="5107627" y="758316"/>
                      </a:cubicBezTo>
                      <a:cubicBezTo>
                        <a:pt x="5099245" y="758699"/>
                        <a:pt x="5091052" y="759461"/>
                        <a:pt x="5082670" y="759651"/>
                      </a:cubicBezTo>
                      <a:cubicBezTo>
                        <a:pt x="5057141" y="760033"/>
                        <a:pt x="5031614" y="759461"/>
                        <a:pt x="5006086" y="760795"/>
                      </a:cubicBezTo>
                      <a:cubicBezTo>
                        <a:pt x="4990465" y="761557"/>
                        <a:pt x="4974082" y="769367"/>
                        <a:pt x="4959602" y="766509"/>
                      </a:cubicBezTo>
                      <a:cubicBezTo>
                        <a:pt x="4930075" y="760985"/>
                        <a:pt x="4900546" y="773367"/>
                        <a:pt x="4871019" y="763081"/>
                      </a:cubicBezTo>
                      <a:cubicBezTo>
                        <a:pt x="4861873" y="760033"/>
                        <a:pt x="4849300" y="767653"/>
                        <a:pt x="4838250" y="768033"/>
                      </a:cubicBezTo>
                      <a:cubicBezTo>
                        <a:pt x="4810627" y="768985"/>
                        <a:pt x="4783004" y="768795"/>
                        <a:pt x="4755381" y="768605"/>
                      </a:cubicBezTo>
                      <a:cubicBezTo>
                        <a:pt x="4730614" y="768415"/>
                        <a:pt x="4704895" y="771081"/>
                        <a:pt x="4681083" y="765747"/>
                      </a:cubicBezTo>
                      <a:cubicBezTo>
                        <a:pt x="4656126" y="760033"/>
                        <a:pt x="4633647" y="760795"/>
                        <a:pt x="4609452" y="767271"/>
                      </a:cubicBezTo>
                      <a:cubicBezTo>
                        <a:pt x="4592878" y="771653"/>
                        <a:pt x="4575351" y="772225"/>
                        <a:pt x="4558207" y="773557"/>
                      </a:cubicBezTo>
                      <a:cubicBezTo>
                        <a:pt x="4539728" y="775081"/>
                        <a:pt x="4519343" y="771081"/>
                        <a:pt x="4502579" y="777367"/>
                      </a:cubicBezTo>
                      <a:cubicBezTo>
                        <a:pt x="4452665" y="796038"/>
                        <a:pt x="4401419" y="800038"/>
                        <a:pt x="4349222" y="800038"/>
                      </a:cubicBezTo>
                      <a:cubicBezTo>
                        <a:pt x="4339695" y="800038"/>
                        <a:pt x="4329979" y="797372"/>
                        <a:pt x="4320837" y="794514"/>
                      </a:cubicBezTo>
                      <a:cubicBezTo>
                        <a:pt x="4267493" y="777367"/>
                        <a:pt x="4213961" y="778891"/>
                        <a:pt x="4159667" y="789370"/>
                      </a:cubicBezTo>
                      <a:cubicBezTo>
                        <a:pt x="4148427" y="791656"/>
                        <a:pt x="4135854" y="792038"/>
                        <a:pt x="4124614" y="789752"/>
                      </a:cubicBezTo>
                      <a:cubicBezTo>
                        <a:pt x="4092989" y="783083"/>
                        <a:pt x="4062318" y="772033"/>
                        <a:pt x="4030503" y="767271"/>
                      </a:cubicBezTo>
                      <a:cubicBezTo>
                        <a:pt x="3977925" y="759461"/>
                        <a:pt x="3932394" y="785749"/>
                        <a:pt x="3885338" y="802896"/>
                      </a:cubicBezTo>
                      <a:cubicBezTo>
                        <a:pt x="3840569" y="819089"/>
                        <a:pt x="3802467" y="855666"/>
                        <a:pt x="3749506" y="847473"/>
                      </a:cubicBezTo>
                      <a:cubicBezTo>
                        <a:pt x="3744173" y="846711"/>
                        <a:pt x="3738267" y="851856"/>
                        <a:pt x="3732361" y="853190"/>
                      </a:cubicBezTo>
                      <a:cubicBezTo>
                        <a:pt x="3716168" y="856810"/>
                        <a:pt x="3699976" y="861190"/>
                        <a:pt x="3683591" y="862906"/>
                      </a:cubicBezTo>
                      <a:cubicBezTo>
                        <a:pt x="3663589" y="865192"/>
                        <a:pt x="3643204" y="864430"/>
                        <a:pt x="3623201" y="866334"/>
                      </a:cubicBezTo>
                      <a:cubicBezTo>
                        <a:pt x="3597482" y="868620"/>
                        <a:pt x="3572146" y="874716"/>
                        <a:pt x="3546617" y="874716"/>
                      </a:cubicBezTo>
                      <a:cubicBezTo>
                        <a:pt x="3526042" y="874716"/>
                        <a:pt x="3505657" y="867668"/>
                        <a:pt x="3485275" y="864238"/>
                      </a:cubicBezTo>
                      <a:cubicBezTo>
                        <a:pt x="3456508" y="859476"/>
                        <a:pt x="3424883" y="860810"/>
                        <a:pt x="3399546" y="848618"/>
                      </a:cubicBezTo>
                      <a:cubicBezTo>
                        <a:pt x="3372495" y="835663"/>
                        <a:pt x="3346776" y="829757"/>
                        <a:pt x="3318771" y="833757"/>
                      </a:cubicBezTo>
                      <a:cubicBezTo>
                        <a:pt x="3309437" y="835091"/>
                        <a:pt x="3297434" y="843093"/>
                        <a:pt x="3293244" y="851284"/>
                      </a:cubicBezTo>
                      <a:cubicBezTo>
                        <a:pt x="3283908" y="869572"/>
                        <a:pt x="3271145" y="872812"/>
                        <a:pt x="3253809" y="866524"/>
                      </a:cubicBezTo>
                      <a:cubicBezTo>
                        <a:pt x="3238758" y="861190"/>
                        <a:pt x="3220280" y="858524"/>
                        <a:pt x="3209993" y="848235"/>
                      </a:cubicBezTo>
                      <a:cubicBezTo>
                        <a:pt x="3180844" y="819089"/>
                        <a:pt x="3143695" y="818136"/>
                        <a:pt x="3107500" y="810326"/>
                      </a:cubicBezTo>
                      <a:cubicBezTo>
                        <a:pt x="3085403" y="805562"/>
                        <a:pt x="3064827" y="805372"/>
                        <a:pt x="3042728" y="808610"/>
                      </a:cubicBezTo>
                      <a:cubicBezTo>
                        <a:pt x="2994722" y="815850"/>
                        <a:pt x="2948047" y="805562"/>
                        <a:pt x="2901943" y="792418"/>
                      </a:cubicBezTo>
                      <a:cubicBezTo>
                        <a:pt x="2871462" y="783655"/>
                        <a:pt x="2840219" y="778321"/>
                        <a:pt x="2809930" y="769367"/>
                      </a:cubicBezTo>
                      <a:cubicBezTo>
                        <a:pt x="2787259" y="762509"/>
                        <a:pt x="2764590" y="754316"/>
                        <a:pt x="2743826" y="743268"/>
                      </a:cubicBezTo>
                      <a:cubicBezTo>
                        <a:pt x="2713723" y="727073"/>
                        <a:pt x="2687436" y="702689"/>
                        <a:pt x="2649143" y="709167"/>
                      </a:cubicBezTo>
                      <a:cubicBezTo>
                        <a:pt x="2615421" y="714881"/>
                        <a:pt x="2584942" y="702881"/>
                        <a:pt x="2554079" y="691450"/>
                      </a:cubicBezTo>
                      <a:cubicBezTo>
                        <a:pt x="2531409" y="683068"/>
                        <a:pt x="2508742" y="674494"/>
                        <a:pt x="2485307" y="669160"/>
                      </a:cubicBezTo>
                      <a:cubicBezTo>
                        <a:pt x="2457492" y="662873"/>
                        <a:pt x="2426059" y="665541"/>
                        <a:pt x="2401292" y="653919"/>
                      </a:cubicBezTo>
                      <a:cubicBezTo>
                        <a:pt x="2375383" y="641727"/>
                        <a:pt x="2353859" y="649919"/>
                        <a:pt x="2330806" y="653349"/>
                      </a:cubicBezTo>
                      <a:cubicBezTo>
                        <a:pt x="2294039" y="658683"/>
                        <a:pt x="2257459" y="668590"/>
                        <a:pt x="2220312" y="656015"/>
                      </a:cubicBezTo>
                      <a:cubicBezTo>
                        <a:pt x="2175163" y="640775"/>
                        <a:pt x="2130393" y="624392"/>
                        <a:pt x="2085054" y="609914"/>
                      </a:cubicBezTo>
                      <a:cubicBezTo>
                        <a:pt x="2067525" y="604387"/>
                        <a:pt x="2048668" y="602101"/>
                        <a:pt x="2030378" y="599625"/>
                      </a:cubicBezTo>
                      <a:cubicBezTo>
                        <a:pt x="2013043" y="597529"/>
                        <a:pt x="1992279" y="602863"/>
                        <a:pt x="1978940" y="594863"/>
                      </a:cubicBezTo>
                      <a:cubicBezTo>
                        <a:pt x="1944649" y="574288"/>
                        <a:pt x="1909408" y="564192"/>
                        <a:pt x="1869780" y="564192"/>
                      </a:cubicBezTo>
                      <a:cubicBezTo>
                        <a:pt x="1854920" y="564192"/>
                        <a:pt x="1840441" y="555618"/>
                        <a:pt x="1825393" y="554094"/>
                      </a:cubicBezTo>
                      <a:cubicBezTo>
                        <a:pt x="1804816" y="552190"/>
                        <a:pt x="1781194" y="547045"/>
                        <a:pt x="1763287" y="554286"/>
                      </a:cubicBezTo>
                      <a:cubicBezTo>
                        <a:pt x="1721185" y="571430"/>
                        <a:pt x="1687086" y="557142"/>
                        <a:pt x="1650317" y="540187"/>
                      </a:cubicBezTo>
                      <a:cubicBezTo>
                        <a:pt x="1614120" y="523423"/>
                        <a:pt x="1576019" y="510088"/>
                        <a:pt x="1537537" y="499038"/>
                      </a:cubicBezTo>
                      <a:cubicBezTo>
                        <a:pt x="1523059" y="495038"/>
                        <a:pt x="1505724" y="501706"/>
                        <a:pt x="1489720" y="503038"/>
                      </a:cubicBezTo>
                      <a:cubicBezTo>
                        <a:pt x="1484004" y="503420"/>
                        <a:pt x="1477717" y="503992"/>
                        <a:pt x="1472575" y="502086"/>
                      </a:cubicBezTo>
                      <a:cubicBezTo>
                        <a:pt x="1422854" y="483797"/>
                        <a:pt x="1372368" y="469891"/>
                        <a:pt x="1318456" y="479415"/>
                      </a:cubicBezTo>
                      <a:cubicBezTo>
                        <a:pt x="1313504" y="480369"/>
                        <a:pt x="1307978" y="478273"/>
                        <a:pt x="1303024" y="476939"/>
                      </a:cubicBezTo>
                      <a:cubicBezTo>
                        <a:pt x="1278829" y="470081"/>
                        <a:pt x="1255206" y="459223"/>
                        <a:pt x="1230633" y="456746"/>
                      </a:cubicBezTo>
                      <a:cubicBezTo>
                        <a:pt x="1170051" y="450650"/>
                        <a:pt x="1109091" y="448172"/>
                        <a:pt x="1048125" y="444172"/>
                      </a:cubicBezTo>
                      <a:cubicBezTo>
                        <a:pt x="1044315" y="443982"/>
                        <a:pt x="1040315" y="443982"/>
                        <a:pt x="1036887" y="442648"/>
                      </a:cubicBezTo>
                      <a:cubicBezTo>
                        <a:pt x="1014406" y="434456"/>
                        <a:pt x="994785" y="437124"/>
                        <a:pt x="975733" y="452744"/>
                      </a:cubicBezTo>
                      <a:cubicBezTo>
                        <a:pt x="967350" y="459603"/>
                        <a:pt x="955920" y="463223"/>
                        <a:pt x="945444" y="467033"/>
                      </a:cubicBezTo>
                      <a:cubicBezTo>
                        <a:pt x="930011" y="472749"/>
                        <a:pt x="914200" y="478273"/>
                        <a:pt x="898198" y="481893"/>
                      </a:cubicBezTo>
                      <a:cubicBezTo>
                        <a:pt x="882384" y="485321"/>
                        <a:pt x="865430" y="490084"/>
                        <a:pt x="850189" y="487417"/>
                      </a:cubicBezTo>
                      <a:cubicBezTo>
                        <a:pt x="822756" y="482655"/>
                        <a:pt x="796655" y="471987"/>
                        <a:pt x="769605" y="464937"/>
                      </a:cubicBezTo>
                      <a:cubicBezTo>
                        <a:pt x="760270" y="462461"/>
                        <a:pt x="749982" y="462843"/>
                        <a:pt x="740268" y="462651"/>
                      </a:cubicBezTo>
                      <a:cubicBezTo>
                        <a:pt x="717977" y="462081"/>
                        <a:pt x="695116" y="467605"/>
                        <a:pt x="674923" y="451792"/>
                      </a:cubicBezTo>
                      <a:cubicBezTo>
                        <a:pt x="656255" y="436934"/>
                        <a:pt x="637392" y="441314"/>
                        <a:pt x="617772" y="452554"/>
                      </a:cubicBezTo>
                      <a:cubicBezTo>
                        <a:pt x="603673" y="460557"/>
                        <a:pt x="587672" y="466843"/>
                        <a:pt x="571860" y="469891"/>
                      </a:cubicBezTo>
                      <a:cubicBezTo>
                        <a:pt x="550141" y="474081"/>
                        <a:pt x="528615" y="475797"/>
                        <a:pt x="505182" y="473319"/>
                      </a:cubicBezTo>
                      <a:cubicBezTo>
                        <a:pt x="488607" y="471605"/>
                        <a:pt x="475081" y="470843"/>
                        <a:pt x="462126" y="460747"/>
                      </a:cubicBezTo>
                      <a:cubicBezTo>
                        <a:pt x="460032" y="459223"/>
                        <a:pt x="456222" y="458841"/>
                        <a:pt x="453364" y="459033"/>
                      </a:cubicBezTo>
                      <a:cubicBezTo>
                        <a:pt x="415835" y="462271"/>
                        <a:pt x="378686" y="460557"/>
                        <a:pt x="340774" y="458268"/>
                      </a:cubicBezTo>
                      <a:cubicBezTo>
                        <a:pt x="292579" y="455222"/>
                        <a:pt x="241901" y="464175"/>
                        <a:pt x="200182" y="496180"/>
                      </a:cubicBezTo>
                      <a:cubicBezTo>
                        <a:pt x="194085" y="500944"/>
                        <a:pt x="184941" y="503038"/>
                        <a:pt x="176939" y="504182"/>
                      </a:cubicBezTo>
                      <a:cubicBezTo>
                        <a:pt x="139219" y="509134"/>
                        <a:pt x="101308" y="512564"/>
                        <a:pt x="63587" y="518088"/>
                      </a:cubicBezTo>
                      <a:cubicBezTo>
                        <a:pt x="43012" y="521137"/>
                        <a:pt x="21486" y="523805"/>
                        <a:pt x="2817" y="532187"/>
                      </a:cubicBezTo>
                      <a:lnTo>
                        <a:pt x="0" y="533314"/>
                      </a:lnTo>
                      <a:close/>
                    </a:path>
                  </a:pathLst>
                </a:custGeom>
                <a:grp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8" name="Freeform: Shape 57">
                  <a:extLst>
                    <a:ext uri="{FF2B5EF4-FFF2-40B4-BE49-F238E27FC236}">
                      <a16:creationId xmlns:a16="http://schemas.microsoft.com/office/drawing/2014/main" id="{BA602493-BC70-48CF-BDBA-88A86622742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6200000" flipH="1">
                  <a:off x="715166" y="2991642"/>
                  <a:ext cx="6858001" cy="874716"/>
                </a:xfrm>
                <a:custGeom>
                  <a:avLst/>
                  <a:gdLst>
                    <a:gd name="connsiteX0" fmla="*/ 0 w 6858001"/>
                    <a:gd name="connsiteY0" fmla="*/ 533314 h 874716"/>
                    <a:gd name="connsiteX1" fmla="*/ 0 w 6858001"/>
                    <a:gd name="connsiteY1" fmla="*/ 69206 h 874716"/>
                    <a:gd name="connsiteX2" fmla="*/ 21486 w 6858001"/>
                    <a:gd name="connsiteY2" fmla="*/ 71924 h 874716"/>
                    <a:gd name="connsiteX3" fmla="*/ 228948 w 6858001"/>
                    <a:gd name="connsiteY3" fmla="*/ 88116 h 874716"/>
                    <a:gd name="connsiteX4" fmla="*/ 313533 w 6858001"/>
                    <a:gd name="connsiteY4" fmla="*/ 62779 h 874716"/>
                    <a:gd name="connsiteX5" fmla="*/ 338870 w 6858001"/>
                    <a:gd name="connsiteY5" fmla="*/ 62207 h 874716"/>
                    <a:gd name="connsiteX6" fmla="*/ 395640 w 6858001"/>
                    <a:gd name="connsiteY6" fmla="*/ 72114 h 874716"/>
                    <a:gd name="connsiteX7" fmla="*/ 512802 w 6858001"/>
                    <a:gd name="connsiteY7" fmla="*/ 65446 h 874716"/>
                    <a:gd name="connsiteX8" fmla="*/ 556047 w 6858001"/>
                    <a:gd name="connsiteY8" fmla="*/ 55349 h 874716"/>
                    <a:gd name="connsiteX9" fmla="*/ 580050 w 6858001"/>
                    <a:gd name="connsiteY9" fmla="*/ 48871 h 874716"/>
                    <a:gd name="connsiteX10" fmla="*/ 703308 w 6858001"/>
                    <a:gd name="connsiteY10" fmla="*/ 30964 h 874716"/>
                    <a:gd name="connsiteX11" fmla="*/ 758174 w 6858001"/>
                    <a:gd name="connsiteY11" fmla="*/ 11724 h 874716"/>
                    <a:gd name="connsiteX12" fmla="*/ 773035 w 6858001"/>
                    <a:gd name="connsiteY12" fmla="*/ 8866 h 874716"/>
                    <a:gd name="connsiteX13" fmla="*/ 854379 w 6858001"/>
                    <a:gd name="connsiteY13" fmla="*/ 16866 h 874716"/>
                    <a:gd name="connsiteX14" fmla="*/ 915343 w 6858001"/>
                    <a:gd name="connsiteY14" fmla="*/ 47919 h 874716"/>
                    <a:gd name="connsiteX15" fmla="*/ 927155 w 6858001"/>
                    <a:gd name="connsiteY15" fmla="*/ 58397 h 874716"/>
                    <a:gd name="connsiteX16" fmla="*/ 1097087 w 6858001"/>
                    <a:gd name="connsiteY16" fmla="*/ 54777 h 874716"/>
                    <a:gd name="connsiteX17" fmla="*/ 1123185 w 6858001"/>
                    <a:gd name="connsiteY17" fmla="*/ 50395 h 874716"/>
                    <a:gd name="connsiteX18" fmla="*/ 1249302 w 6858001"/>
                    <a:gd name="connsiteY18" fmla="*/ 68684 h 874716"/>
                    <a:gd name="connsiteX19" fmla="*/ 1286069 w 6858001"/>
                    <a:gd name="connsiteY19" fmla="*/ 72304 h 874716"/>
                    <a:gd name="connsiteX20" fmla="*/ 1417899 w 6858001"/>
                    <a:gd name="connsiteY20" fmla="*/ 88688 h 874716"/>
                    <a:gd name="connsiteX21" fmla="*/ 1436568 w 6858001"/>
                    <a:gd name="connsiteY21" fmla="*/ 73448 h 874716"/>
                    <a:gd name="connsiteX22" fmla="*/ 1490292 w 6858001"/>
                    <a:gd name="connsiteY22" fmla="*/ 35154 h 874716"/>
                    <a:gd name="connsiteX23" fmla="*/ 1596213 w 6858001"/>
                    <a:gd name="connsiteY23" fmla="*/ 1245 h 874716"/>
                    <a:gd name="connsiteX24" fmla="*/ 1624980 w 6858001"/>
                    <a:gd name="connsiteY24" fmla="*/ 3150 h 874716"/>
                    <a:gd name="connsiteX25" fmla="*/ 1697753 w 6858001"/>
                    <a:gd name="connsiteY25" fmla="*/ 59731 h 874716"/>
                    <a:gd name="connsiteX26" fmla="*/ 1733188 w 6858001"/>
                    <a:gd name="connsiteY26" fmla="*/ 82400 h 874716"/>
                    <a:gd name="connsiteX27" fmla="*/ 1833775 w 6858001"/>
                    <a:gd name="connsiteY27" fmla="*/ 124121 h 874716"/>
                    <a:gd name="connsiteX28" fmla="*/ 1842158 w 6858001"/>
                    <a:gd name="connsiteY28" fmla="*/ 131742 h 874716"/>
                    <a:gd name="connsiteX29" fmla="*/ 1916454 w 6858001"/>
                    <a:gd name="connsiteY29" fmla="*/ 222233 h 874716"/>
                    <a:gd name="connsiteX30" fmla="*/ 1933219 w 6858001"/>
                    <a:gd name="connsiteY30" fmla="*/ 237663 h 874716"/>
                    <a:gd name="connsiteX31" fmla="*/ 1953413 w 6858001"/>
                    <a:gd name="connsiteY31" fmla="*/ 261668 h 874716"/>
                    <a:gd name="connsiteX32" fmla="*/ 2016469 w 6858001"/>
                    <a:gd name="connsiteY32" fmla="*/ 308151 h 874716"/>
                    <a:gd name="connsiteX33" fmla="*/ 2094578 w 6858001"/>
                    <a:gd name="connsiteY33" fmla="*/ 323010 h 874716"/>
                    <a:gd name="connsiteX34" fmla="*/ 2188879 w 6858001"/>
                    <a:gd name="connsiteY34" fmla="*/ 345681 h 874716"/>
                    <a:gd name="connsiteX35" fmla="*/ 2228314 w 6858001"/>
                    <a:gd name="connsiteY35" fmla="*/ 360921 h 874716"/>
                    <a:gd name="connsiteX36" fmla="*/ 2334044 w 6858001"/>
                    <a:gd name="connsiteY36" fmla="*/ 389878 h 874716"/>
                    <a:gd name="connsiteX37" fmla="*/ 2409485 w 6858001"/>
                    <a:gd name="connsiteY37" fmla="*/ 414263 h 874716"/>
                    <a:gd name="connsiteX38" fmla="*/ 2518264 w 6858001"/>
                    <a:gd name="connsiteY38" fmla="*/ 428552 h 874716"/>
                    <a:gd name="connsiteX39" fmla="*/ 2571034 w 6858001"/>
                    <a:gd name="connsiteY39" fmla="*/ 429122 h 874716"/>
                    <a:gd name="connsiteX40" fmla="*/ 2668001 w 6858001"/>
                    <a:gd name="connsiteY40" fmla="*/ 502276 h 874716"/>
                    <a:gd name="connsiteX41" fmla="*/ 2745348 w 6858001"/>
                    <a:gd name="connsiteY41" fmla="*/ 550666 h 874716"/>
                    <a:gd name="connsiteX42" fmla="*/ 2826694 w 6858001"/>
                    <a:gd name="connsiteY42" fmla="*/ 527233 h 874716"/>
                    <a:gd name="connsiteX43" fmla="*/ 2848793 w 6858001"/>
                    <a:gd name="connsiteY43" fmla="*/ 505134 h 874716"/>
                    <a:gd name="connsiteX44" fmla="*/ 2982148 w 6858001"/>
                    <a:gd name="connsiteY44" fmla="*/ 484179 h 874716"/>
                    <a:gd name="connsiteX45" fmla="*/ 3172654 w 6858001"/>
                    <a:gd name="connsiteY45" fmla="*/ 483417 h 874716"/>
                    <a:gd name="connsiteX46" fmla="*/ 3489467 w 6858001"/>
                    <a:gd name="connsiteY46" fmla="*/ 435790 h 874716"/>
                    <a:gd name="connsiteX47" fmla="*/ 3544713 w 6858001"/>
                    <a:gd name="connsiteY47" fmla="*/ 413691 h 874716"/>
                    <a:gd name="connsiteX48" fmla="*/ 3606817 w 6858001"/>
                    <a:gd name="connsiteY48" fmla="*/ 408167 h 874716"/>
                    <a:gd name="connsiteX49" fmla="*/ 3630632 w 6858001"/>
                    <a:gd name="connsiteY49" fmla="*/ 421693 h 874716"/>
                    <a:gd name="connsiteX50" fmla="*/ 3734837 w 6858001"/>
                    <a:gd name="connsiteY50" fmla="*/ 441886 h 874716"/>
                    <a:gd name="connsiteX51" fmla="*/ 3754652 w 6858001"/>
                    <a:gd name="connsiteY51" fmla="*/ 442268 h 874716"/>
                    <a:gd name="connsiteX52" fmla="*/ 3822472 w 6858001"/>
                    <a:gd name="connsiteY52" fmla="*/ 433694 h 874716"/>
                    <a:gd name="connsiteX53" fmla="*/ 3885338 w 6858001"/>
                    <a:gd name="connsiteY53" fmla="*/ 428742 h 874716"/>
                    <a:gd name="connsiteX54" fmla="*/ 4043839 w 6858001"/>
                    <a:gd name="connsiteY54" fmla="*/ 444934 h 874716"/>
                    <a:gd name="connsiteX55" fmla="*/ 4165383 w 6858001"/>
                    <a:gd name="connsiteY55" fmla="*/ 441124 h 874716"/>
                    <a:gd name="connsiteX56" fmla="*/ 4221391 w 6858001"/>
                    <a:gd name="connsiteY56" fmla="*/ 444934 h 874716"/>
                    <a:gd name="connsiteX57" fmla="*/ 4253014 w 6858001"/>
                    <a:gd name="connsiteY57" fmla="*/ 450650 h 874716"/>
                    <a:gd name="connsiteX58" fmla="*/ 4324645 w 6858001"/>
                    <a:gd name="connsiteY58" fmla="*/ 490466 h 874716"/>
                    <a:gd name="connsiteX59" fmla="*/ 4363890 w 6858001"/>
                    <a:gd name="connsiteY59" fmla="*/ 499420 h 874716"/>
                    <a:gd name="connsiteX60" fmla="*/ 4482004 w 6858001"/>
                    <a:gd name="connsiteY60" fmla="*/ 498658 h 874716"/>
                    <a:gd name="connsiteX61" fmla="*/ 4659174 w 6858001"/>
                    <a:gd name="connsiteY61" fmla="*/ 438648 h 874716"/>
                    <a:gd name="connsiteX62" fmla="*/ 4677655 w 6858001"/>
                    <a:gd name="connsiteY62" fmla="*/ 430646 h 874716"/>
                    <a:gd name="connsiteX63" fmla="*/ 4767764 w 6858001"/>
                    <a:gd name="connsiteY63" fmla="*/ 420739 h 874716"/>
                    <a:gd name="connsiteX64" fmla="*/ 4828916 w 6858001"/>
                    <a:gd name="connsiteY64" fmla="*/ 434266 h 874716"/>
                    <a:gd name="connsiteX65" fmla="*/ 4912168 w 6858001"/>
                    <a:gd name="connsiteY65" fmla="*/ 462271 h 874716"/>
                    <a:gd name="connsiteX66" fmla="*/ 4987037 w 6858001"/>
                    <a:gd name="connsiteY66" fmla="*/ 485703 h 874716"/>
                    <a:gd name="connsiteX67" fmla="*/ 5041521 w 6858001"/>
                    <a:gd name="connsiteY67" fmla="*/ 512182 h 874716"/>
                    <a:gd name="connsiteX68" fmla="*/ 5166113 w 6858001"/>
                    <a:gd name="connsiteY68" fmla="*/ 531615 h 874716"/>
                    <a:gd name="connsiteX69" fmla="*/ 5179067 w 6858001"/>
                    <a:gd name="connsiteY69" fmla="*/ 534853 h 874716"/>
                    <a:gd name="connsiteX70" fmla="*/ 5272796 w 6858001"/>
                    <a:gd name="connsiteY70" fmla="*/ 511230 h 874716"/>
                    <a:gd name="connsiteX71" fmla="*/ 5385384 w 6858001"/>
                    <a:gd name="connsiteY71" fmla="*/ 487227 h 874716"/>
                    <a:gd name="connsiteX72" fmla="*/ 5425582 w 6858001"/>
                    <a:gd name="connsiteY72" fmla="*/ 495418 h 874716"/>
                    <a:gd name="connsiteX73" fmla="*/ 5480637 w 6858001"/>
                    <a:gd name="connsiteY73" fmla="*/ 507040 h 874716"/>
                    <a:gd name="connsiteX74" fmla="*/ 5531693 w 6858001"/>
                    <a:gd name="connsiteY74" fmla="*/ 500944 h 874716"/>
                    <a:gd name="connsiteX75" fmla="*/ 5562746 w 6858001"/>
                    <a:gd name="connsiteY75" fmla="*/ 500372 h 874716"/>
                    <a:gd name="connsiteX76" fmla="*/ 5704483 w 6858001"/>
                    <a:gd name="connsiteY76" fmla="*/ 571620 h 874716"/>
                    <a:gd name="connsiteX77" fmla="*/ 5740488 w 6858001"/>
                    <a:gd name="connsiteY77" fmla="*/ 577526 h 874716"/>
                    <a:gd name="connsiteX78" fmla="*/ 5760873 w 6858001"/>
                    <a:gd name="connsiteY78" fmla="*/ 586291 h 874716"/>
                    <a:gd name="connsiteX79" fmla="*/ 5883751 w 6858001"/>
                    <a:gd name="connsiteY79" fmla="*/ 674686 h 874716"/>
                    <a:gd name="connsiteX80" fmla="*/ 5935949 w 6858001"/>
                    <a:gd name="connsiteY80" fmla="*/ 692592 h 874716"/>
                    <a:gd name="connsiteX81" fmla="*/ 5993291 w 6858001"/>
                    <a:gd name="connsiteY81" fmla="*/ 688972 h 874716"/>
                    <a:gd name="connsiteX82" fmla="*/ 6026440 w 6858001"/>
                    <a:gd name="connsiteY82" fmla="*/ 682496 h 874716"/>
                    <a:gd name="connsiteX83" fmla="*/ 6108738 w 6858001"/>
                    <a:gd name="connsiteY83" fmla="*/ 626296 h 874716"/>
                    <a:gd name="connsiteX84" fmla="*/ 6155602 w 6858001"/>
                    <a:gd name="connsiteY84" fmla="*/ 628202 h 874716"/>
                    <a:gd name="connsiteX85" fmla="*/ 6228756 w 6858001"/>
                    <a:gd name="connsiteY85" fmla="*/ 666873 h 874716"/>
                    <a:gd name="connsiteX86" fmla="*/ 6361539 w 6858001"/>
                    <a:gd name="connsiteY86" fmla="*/ 684210 h 874716"/>
                    <a:gd name="connsiteX87" fmla="*/ 6428979 w 6858001"/>
                    <a:gd name="connsiteY87" fmla="*/ 630106 h 874716"/>
                    <a:gd name="connsiteX88" fmla="*/ 6463840 w 6858001"/>
                    <a:gd name="connsiteY88" fmla="*/ 578098 h 874716"/>
                    <a:gd name="connsiteX89" fmla="*/ 6564620 w 6858001"/>
                    <a:gd name="connsiteY89" fmla="*/ 517708 h 874716"/>
                    <a:gd name="connsiteX90" fmla="*/ 6588625 w 6858001"/>
                    <a:gd name="connsiteY90" fmla="*/ 540187 h 874716"/>
                    <a:gd name="connsiteX91" fmla="*/ 6662541 w 6858001"/>
                    <a:gd name="connsiteY91" fmla="*/ 549714 h 874716"/>
                    <a:gd name="connsiteX92" fmla="*/ 6742552 w 6858001"/>
                    <a:gd name="connsiteY92" fmla="*/ 548952 h 874716"/>
                    <a:gd name="connsiteX93" fmla="*/ 6812063 w 6858001"/>
                    <a:gd name="connsiteY93" fmla="*/ 568430 h 874716"/>
                    <a:gd name="connsiteX94" fmla="*/ 6858001 w 6858001"/>
                    <a:gd name="connsiteY94" fmla="*/ 562267 h 874716"/>
                    <a:gd name="connsiteX95" fmla="*/ 6858001 w 6858001"/>
                    <a:gd name="connsiteY95" fmla="*/ 734520 h 874716"/>
                    <a:gd name="connsiteX96" fmla="*/ 6815516 w 6858001"/>
                    <a:gd name="connsiteY96" fmla="*/ 744220 h 874716"/>
                    <a:gd name="connsiteX97" fmla="*/ 6748458 w 6858001"/>
                    <a:gd name="connsiteY97" fmla="*/ 763271 h 874716"/>
                    <a:gd name="connsiteX98" fmla="*/ 6584812 w 6858001"/>
                    <a:gd name="connsiteY98" fmla="*/ 784797 h 874716"/>
                    <a:gd name="connsiteX99" fmla="*/ 6415833 w 6858001"/>
                    <a:gd name="connsiteY99" fmla="*/ 805562 h 874716"/>
                    <a:gd name="connsiteX100" fmla="*/ 6323058 w 6858001"/>
                    <a:gd name="connsiteY100" fmla="*/ 812420 h 874716"/>
                    <a:gd name="connsiteX101" fmla="*/ 6242093 w 6858001"/>
                    <a:gd name="connsiteY101" fmla="*/ 823281 h 874716"/>
                    <a:gd name="connsiteX102" fmla="*/ 6171605 w 6858001"/>
                    <a:gd name="connsiteY102" fmla="*/ 830139 h 874716"/>
                    <a:gd name="connsiteX103" fmla="*/ 6059397 w 6858001"/>
                    <a:gd name="connsiteY103" fmla="*/ 844045 h 874716"/>
                    <a:gd name="connsiteX104" fmla="*/ 6012723 w 6858001"/>
                    <a:gd name="connsiteY104" fmla="*/ 847665 h 874716"/>
                    <a:gd name="connsiteX105" fmla="*/ 5902610 w 6858001"/>
                    <a:gd name="connsiteY105" fmla="*/ 847473 h 874716"/>
                    <a:gd name="connsiteX106" fmla="*/ 5864318 w 6858001"/>
                    <a:gd name="connsiteY106" fmla="*/ 845569 h 874716"/>
                    <a:gd name="connsiteX107" fmla="*/ 5790592 w 6858001"/>
                    <a:gd name="connsiteY107" fmla="*/ 821947 h 874716"/>
                    <a:gd name="connsiteX108" fmla="*/ 5781830 w 6858001"/>
                    <a:gd name="connsiteY108" fmla="*/ 820233 h 874716"/>
                    <a:gd name="connsiteX109" fmla="*/ 5733440 w 6858001"/>
                    <a:gd name="connsiteY109" fmla="*/ 810896 h 874716"/>
                    <a:gd name="connsiteX110" fmla="*/ 5706959 w 6858001"/>
                    <a:gd name="connsiteY110" fmla="*/ 807848 h 874716"/>
                    <a:gd name="connsiteX111" fmla="*/ 5606372 w 6858001"/>
                    <a:gd name="connsiteY111" fmla="*/ 788417 h 874716"/>
                    <a:gd name="connsiteX112" fmla="*/ 5548460 w 6858001"/>
                    <a:gd name="connsiteY112" fmla="*/ 779273 h 874716"/>
                    <a:gd name="connsiteX113" fmla="*/ 5501594 w 6858001"/>
                    <a:gd name="connsiteY113" fmla="*/ 780607 h 874716"/>
                    <a:gd name="connsiteX114" fmla="*/ 5419295 w 6858001"/>
                    <a:gd name="connsiteY114" fmla="*/ 782321 h 874716"/>
                    <a:gd name="connsiteX115" fmla="*/ 5393005 w 6858001"/>
                    <a:gd name="connsiteY115" fmla="*/ 786703 h 874716"/>
                    <a:gd name="connsiteX116" fmla="*/ 5274129 w 6858001"/>
                    <a:gd name="connsiteY116" fmla="*/ 774129 h 874716"/>
                    <a:gd name="connsiteX117" fmla="*/ 5206308 w 6858001"/>
                    <a:gd name="connsiteY117" fmla="*/ 773177 h 874716"/>
                    <a:gd name="connsiteX118" fmla="*/ 5129916 w 6858001"/>
                    <a:gd name="connsiteY118" fmla="*/ 757554 h 874716"/>
                    <a:gd name="connsiteX119" fmla="*/ 5107627 w 6858001"/>
                    <a:gd name="connsiteY119" fmla="*/ 758316 h 874716"/>
                    <a:gd name="connsiteX120" fmla="*/ 5082670 w 6858001"/>
                    <a:gd name="connsiteY120" fmla="*/ 759651 h 874716"/>
                    <a:gd name="connsiteX121" fmla="*/ 5006086 w 6858001"/>
                    <a:gd name="connsiteY121" fmla="*/ 760795 h 874716"/>
                    <a:gd name="connsiteX122" fmla="*/ 4959602 w 6858001"/>
                    <a:gd name="connsiteY122" fmla="*/ 766509 h 874716"/>
                    <a:gd name="connsiteX123" fmla="*/ 4871019 w 6858001"/>
                    <a:gd name="connsiteY123" fmla="*/ 763081 h 874716"/>
                    <a:gd name="connsiteX124" fmla="*/ 4838250 w 6858001"/>
                    <a:gd name="connsiteY124" fmla="*/ 768033 h 874716"/>
                    <a:gd name="connsiteX125" fmla="*/ 4755381 w 6858001"/>
                    <a:gd name="connsiteY125" fmla="*/ 768605 h 874716"/>
                    <a:gd name="connsiteX126" fmla="*/ 4681083 w 6858001"/>
                    <a:gd name="connsiteY126" fmla="*/ 765747 h 874716"/>
                    <a:gd name="connsiteX127" fmla="*/ 4609452 w 6858001"/>
                    <a:gd name="connsiteY127" fmla="*/ 767271 h 874716"/>
                    <a:gd name="connsiteX128" fmla="*/ 4558207 w 6858001"/>
                    <a:gd name="connsiteY128" fmla="*/ 773557 h 874716"/>
                    <a:gd name="connsiteX129" fmla="*/ 4502579 w 6858001"/>
                    <a:gd name="connsiteY129" fmla="*/ 777367 h 874716"/>
                    <a:gd name="connsiteX130" fmla="*/ 4349222 w 6858001"/>
                    <a:gd name="connsiteY130" fmla="*/ 800038 h 874716"/>
                    <a:gd name="connsiteX131" fmla="*/ 4320837 w 6858001"/>
                    <a:gd name="connsiteY131" fmla="*/ 794514 h 874716"/>
                    <a:gd name="connsiteX132" fmla="*/ 4159667 w 6858001"/>
                    <a:gd name="connsiteY132" fmla="*/ 789370 h 874716"/>
                    <a:gd name="connsiteX133" fmla="*/ 4124614 w 6858001"/>
                    <a:gd name="connsiteY133" fmla="*/ 789752 h 874716"/>
                    <a:gd name="connsiteX134" fmla="*/ 4030503 w 6858001"/>
                    <a:gd name="connsiteY134" fmla="*/ 767271 h 874716"/>
                    <a:gd name="connsiteX135" fmla="*/ 3885338 w 6858001"/>
                    <a:gd name="connsiteY135" fmla="*/ 802896 h 874716"/>
                    <a:gd name="connsiteX136" fmla="*/ 3749506 w 6858001"/>
                    <a:gd name="connsiteY136" fmla="*/ 847473 h 874716"/>
                    <a:gd name="connsiteX137" fmla="*/ 3732361 w 6858001"/>
                    <a:gd name="connsiteY137" fmla="*/ 853190 h 874716"/>
                    <a:gd name="connsiteX138" fmla="*/ 3683591 w 6858001"/>
                    <a:gd name="connsiteY138" fmla="*/ 862906 h 874716"/>
                    <a:gd name="connsiteX139" fmla="*/ 3623201 w 6858001"/>
                    <a:gd name="connsiteY139" fmla="*/ 866334 h 874716"/>
                    <a:gd name="connsiteX140" fmla="*/ 3546617 w 6858001"/>
                    <a:gd name="connsiteY140" fmla="*/ 874716 h 874716"/>
                    <a:gd name="connsiteX141" fmla="*/ 3485275 w 6858001"/>
                    <a:gd name="connsiteY141" fmla="*/ 864238 h 874716"/>
                    <a:gd name="connsiteX142" fmla="*/ 3399546 w 6858001"/>
                    <a:gd name="connsiteY142" fmla="*/ 848618 h 874716"/>
                    <a:gd name="connsiteX143" fmla="*/ 3318771 w 6858001"/>
                    <a:gd name="connsiteY143" fmla="*/ 833757 h 874716"/>
                    <a:gd name="connsiteX144" fmla="*/ 3293244 w 6858001"/>
                    <a:gd name="connsiteY144" fmla="*/ 851284 h 874716"/>
                    <a:gd name="connsiteX145" fmla="*/ 3253809 w 6858001"/>
                    <a:gd name="connsiteY145" fmla="*/ 866524 h 874716"/>
                    <a:gd name="connsiteX146" fmla="*/ 3209993 w 6858001"/>
                    <a:gd name="connsiteY146" fmla="*/ 848235 h 874716"/>
                    <a:gd name="connsiteX147" fmla="*/ 3107500 w 6858001"/>
                    <a:gd name="connsiteY147" fmla="*/ 810326 h 874716"/>
                    <a:gd name="connsiteX148" fmla="*/ 3042728 w 6858001"/>
                    <a:gd name="connsiteY148" fmla="*/ 808610 h 874716"/>
                    <a:gd name="connsiteX149" fmla="*/ 2901943 w 6858001"/>
                    <a:gd name="connsiteY149" fmla="*/ 792418 h 874716"/>
                    <a:gd name="connsiteX150" fmla="*/ 2809930 w 6858001"/>
                    <a:gd name="connsiteY150" fmla="*/ 769367 h 874716"/>
                    <a:gd name="connsiteX151" fmla="*/ 2743826 w 6858001"/>
                    <a:gd name="connsiteY151" fmla="*/ 743268 h 874716"/>
                    <a:gd name="connsiteX152" fmla="*/ 2649143 w 6858001"/>
                    <a:gd name="connsiteY152" fmla="*/ 709167 h 874716"/>
                    <a:gd name="connsiteX153" fmla="*/ 2554079 w 6858001"/>
                    <a:gd name="connsiteY153" fmla="*/ 691450 h 874716"/>
                    <a:gd name="connsiteX154" fmla="*/ 2485307 w 6858001"/>
                    <a:gd name="connsiteY154" fmla="*/ 669160 h 874716"/>
                    <a:gd name="connsiteX155" fmla="*/ 2401292 w 6858001"/>
                    <a:gd name="connsiteY155" fmla="*/ 653919 h 874716"/>
                    <a:gd name="connsiteX156" fmla="*/ 2330806 w 6858001"/>
                    <a:gd name="connsiteY156" fmla="*/ 653349 h 874716"/>
                    <a:gd name="connsiteX157" fmla="*/ 2220312 w 6858001"/>
                    <a:gd name="connsiteY157" fmla="*/ 656015 h 874716"/>
                    <a:gd name="connsiteX158" fmla="*/ 2085054 w 6858001"/>
                    <a:gd name="connsiteY158" fmla="*/ 609914 h 874716"/>
                    <a:gd name="connsiteX159" fmla="*/ 2030378 w 6858001"/>
                    <a:gd name="connsiteY159" fmla="*/ 599625 h 874716"/>
                    <a:gd name="connsiteX160" fmla="*/ 1978940 w 6858001"/>
                    <a:gd name="connsiteY160" fmla="*/ 594863 h 874716"/>
                    <a:gd name="connsiteX161" fmla="*/ 1869780 w 6858001"/>
                    <a:gd name="connsiteY161" fmla="*/ 564192 h 874716"/>
                    <a:gd name="connsiteX162" fmla="*/ 1825393 w 6858001"/>
                    <a:gd name="connsiteY162" fmla="*/ 554094 h 874716"/>
                    <a:gd name="connsiteX163" fmla="*/ 1763287 w 6858001"/>
                    <a:gd name="connsiteY163" fmla="*/ 554286 h 874716"/>
                    <a:gd name="connsiteX164" fmla="*/ 1650317 w 6858001"/>
                    <a:gd name="connsiteY164" fmla="*/ 540187 h 874716"/>
                    <a:gd name="connsiteX165" fmla="*/ 1537537 w 6858001"/>
                    <a:gd name="connsiteY165" fmla="*/ 499038 h 874716"/>
                    <a:gd name="connsiteX166" fmla="*/ 1489720 w 6858001"/>
                    <a:gd name="connsiteY166" fmla="*/ 503038 h 874716"/>
                    <a:gd name="connsiteX167" fmla="*/ 1472575 w 6858001"/>
                    <a:gd name="connsiteY167" fmla="*/ 502086 h 874716"/>
                    <a:gd name="connsiteX168" fmla="*/ 1318456 w 6858001"/>
                    <a:gd name="connsiteY168" fmla="*/ 479415 h 874716"/>
                    <a:gd name="connsiteX169" fmla="*/ 1303024 w 6858001"/>
                    <a:gd name="connsiteY169" fmla="*/ 476939 h 874716"/>
                    <a:gd name="connsiteX170" fmla="*/ 1230633 w 6858001"/>
                    <a:gd name="connsiteY170" fmla="*/ 456746 h 874716"/>
                    <a:gd name="connsiteX171" fmla="*/ 1048125 w 6858001"/>
                    <a:gd name="connsiteY171" fmla="*/ 444172 h 874716"/>
                    <a:gd name="connsiteX172" fmla="*/ 1036887 w 6858001"/>
                    <a:gd name="connsiteY172" fmla="*/ 442648 h 874716"/>
                    <a:gd name="connsiteX173" fmla="*/ 975733 w 6858001"/>
                    <a:gd name="connsiteY173" fmla="*/ 452744 h 874716"/>
                    <a:gd name="connsiteX174" fmla="*/ 945444 w 6858001"/>
                    <a:gd name="connsiteY174" fmla="*/ 467033 h 874716"/>
                    <a:gd name="connsiteX175" fmla="*/ 898198 w 6858001"/>
                    <a:gd name="connsiteY175" fmla="*/ 481893 h 874716"/>
                    <a:gd name="connsiteX176" fmla="*/ 850189 w 6858001"/>
                    <a:gd name="connsiteY176" fmla="*/ 487417 h 874716"/>
                    <a:gd name="connsiteX177" fmla="*/ 769605 w 6858001"/>
                    <a:gd name="connsiteY177" fmla="*/ 464937 h 874716"/>
                    <a:gd name="connsiteX178" fmla="*/ 740268 w 6858001"/>
                    <a:gd name="connsiteY178" fmla="*/ 462651 h 874716"/>
                    <a:gd name="connsiteX179" fmla="*/ 674923 w 6858001"/>
                    <a:gd name="connsiteY179" fmla="*/ 451792 h 874716"/>
                    <a:gd name="connsiteX180" fmla="*/ 617772 w 6858001"/>
                    <a:gd name="connsiteY180" fmla="*/ 452554 h 874716"/>
                    <a:gd name="connsiteX181" fmla="*/ 571860 w 6858001"/>
                    <a:gd name="connsiteY181" fmla="*/ 469891 h 874716"/>
                    <a:gd name="connsiteX182" fmla="*/ 505182 w 6858001"/>
                    <a:gd name="connsiteY182" fmla="*/ 473319 h 874716"/>
                    <a:gd name="connsiteX183" fmla="*/ 462126 w 6858001"/>
                    <a:gd name="connsiteY183" fmla="*/ 460747 h 874716"/>
                    <a:gd name="connsiteX184" fmla="*/ 453364 w 6858001"/>
                    <a:gd name="connsiteY184" fmla="*/ 459033 h 874716"/>
                    <a:gd name="connsiteX185" fmla="*/ 340774 w 6858001"/>
                    <a:gd name="connsiteY185" fmla="*/ 458268 h 874716"/>
                    <a:gd name="connsiteX186" fmla="*/ 200182 w 6858001"/>
                    <a:gd name="connsiteY186" fmla="*/ 496180 h 874716"/>
                    <a:gd name="connsiteX187" fmla="*/ 176939 w 6858001"/>
                    <a:gd name="connsiteY187" fmla="*/ 504182 h 874716"/>
                    <a:gd name="connsiteX188" fmla="*/ 63587 w 6858001"/>
                    <a:gd name="connsiteY188" fmla="*/ 518088 h 874716"/>
                    <a:gd name="connsiteX189" fmla="*/ 2817 w 6858001"/>
                    <a:gd name="connsiteY189" fmla="*/ 532187 h 874716"/>
                    <a:gd name="connsiteX190" fmla="*/ 0 w 6858001"/>
                    <a:gd name="connsiteY190" fmla="*/ 533314 h 874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Lst>
                  <a:rect l="l" t="t" r="r" b="b"/>
                  <a:pathLst>
                    <a:path w="6858001" h="874716">
                      <a:moveTo>
                        <a:pt x="0" y="533314"/>
                      </a:moveTo>
                      <a:lnTo>
                        <a:pt x="0" y="69206"/>
                      </a:lnTo>
                      <a:lnTo>
                        <a:pt x="21486" y="71924"/>
                      </a:lnTo>
                      <a:cubicBezTo>
                        <a:pt x="92546" y="60493"/>
                        <a:pt x="159604" y="87354"/>
                        <a:pt x="228948" y="88116"/>
                      </a:cubicBezTo>
                      <a:cubicBezTo>
                        <a:pt x="260382" y="88496"/>
                        <a:pt x="291435" y="94592"/>
                        <a:pt x="313533" y="62779"/>
                      </a:cubicBezTo>
                      <a:cubicBezTo>
                        <a:pt x="316389" y="58587"/>
                        <a:pt x="330298" y="60873"/>
                        <a:pt x="338870" y="62207"/>
                      </a:cubicBezTo>
                      <a:cubicBezTo>
                        <a:pt x="357921" y="65066"/>
                        <a:pt x="376781" y="72304"/>
                        <a:pt x="395640" y="72114"/>
                      </a:cubicBezTo>
                      <a:cubicBezTo>
                        <a:pt x="434695" y="71924"/>
                        <a:pt x="473939" y="68876"/>
                        <a:pt x="512802" y="65446"/>
                      </a:cubicBezTo>
                      <a:cubicBezTo>
                        <a:pt x="527470" y="64112"/>
                        <a:pt x="541569" y="58969"/>
                        <a:pt x="556047" y="55349"/>
                      </a:cubicBezTo>
                      <a:cubicBezTo>
                        <a:pt x="564048" y="53253"/>
                        <a:pt x="572622" y="47729"/>
                        <a:pt x="580050" y="48871"/>
                      </a:cubicBezTo>
                      <a:cubicBezTo>
                        <a:pt x="623106" y="55539"/>
                        <a:pt x="662541" y="39157"/>
                        <a:pt x="703308" y="30964"/>
                      </a:cubicBezTo>
                      <a:cubicBezTo>
                        <a:pt x="722169" y="27154"/>
                        <a:pt x="739886" y="18010"/>
                        <a:pt x="758174" y="11724"/>
                      </a:cubicBezTo>
                      <a:cubicBezTo>
                        <a:pt x="762936" y="10008"/>
                        <a:pt x="768271" y="8484"/>
                        <a:pt x="773035" y="8866"/>
                      </a:cubicBezTo>
                      <a:cubicBezTo>
                        <a:pt x="800276" y="11152"/>
                        <a:pt x="827329" y="14390"/>
                        <a:pt x="854379" y="16866"/>
                      </a:cubicBezTo>
                      <a:cubicBezTo>
                        <a:pt x="878956" y="19152"/>
                        <a:pt x="903722" y="19914"/>
                        <a:pt x="915343" y="47919"/>
                      </a:cubicBezTo>
                      <a:cubicBezTo>
                        <a:pt x="917059" y="52301"/>
                        <a:pt x="922773" y="55539"/>
                        <a:pt x="927155" y="58397"/>
                      </a:cubicBezTo>
                      <a:cubicBezTo>
                        <a:pt x="994785" y="102405"/>
                        <a:pt x="1030980" y="101261"/>
                        <a:pt x="1097087" y="54777"/>
                      </a:cubicBezTo>
                      <a:cubicBezTo>
                        <a:pt x="1103945" y="50015"/>
                        <a:pt x="1118613" y="46585"/>
                        <a:pt x="1123185" y="50395"/>
                      </a:cubicBezTo>
                      <a:cubicBezTo>
                        <a:pt x="1162049" y="82020"/>
                        <a:pt x="1204532" y="78590"/>
                        <a:pt x="1249302" y="68684"/>
                      </a:cubicBezTo>
                      <a:cubicBezTo>
                        <a:pt x="1260922" y="66018"/>
                        <a:pt x="1277307" y="66018"/>
                        <a:pt x="1286069" y="72304"/>
                      </a:cubicBezTo>
                      <a:cubicBezTo>
                        <a:pt x="1327790" y="101451"/>
                        <a:pt x="1372560" y="97261"/>
                        <a:pt x="1417899" y="88688"/>
                      </a:cubicBezTo>
                      <a:cubicBezTo>
                        <a:pt x="1424948" y="87354"/>
                        <a:pt x="1433522" y="80114"/>
                        <a:pt x="1436568" y="73448"/>
                      </a:cubicBezTo>
                      <a:cubicBezTo>
                        <a:pt x="1447428" y="49825"/>
                        <a:pt x="1467813" y="41823"/>
                        <a:pt x="1490292" y="35154"/>
                      </a:cubicBezTo>
                      <a:cubicBezTo>
                        <a:pt x="1525727" y="24296"/>
                        <a:pt x="1560588" y="11532"/>
                        <a:pt x="1596213" y="1245"/>
                      </a:cubicBezTo>
                      <a:cubicBezTo>
                        <a:pt x="1604978" y="-1231"/>
                        <a:pt x="1615836" y="293"/>
                        <a:pt x="1624980" y="3150"/>
                      </a:cubicBezTo>
                      <a:cubicBezTo>
                        <a:pt x="1656223" y="12866"/>
                        <a:pt x="1676036" y="37251"/>
                        <a:pt x="1697753" y="59731"/>
                      </a:cubicBezTo>
                      <a:cubicBezTo>
                        <a:pt x="1707279" y="69638"/>
                        <a:pt x="1720423" y="76686"/>
                        <a:pt x="1733188" y="82400"/>
                      </a:cubicBezTo>
                      <a:cubicBezTo>
                        <a:pt x="1766335" y="97071"/>
                        <a:pt x="1800246" y="110215"/>
                        <a:pt x="1833775" y="124121"/>
                      </a:cubicBezTo>
                      <a:cubicBezTo>
                        <a:pt x="1837013" y="125455"/>
                        <a:pt x="1839679" y="128884"/>
                        <a:pt x="1842158" y="131742"/>
                      </a:cubicBezTo>
                      <a:cubicBezTo>
                        <a:pt x="1866922" y="161843"/>
                        <a:pt x="1891497" y="192132"/>
                        <a:pt x="1916454" y="222233"/>
                      </a:cubicBezTo>
                      <a:cubicBezTo>
                        <a:pt x="1921216" y="227947"/>
                        <a:pt x="1928076" y="232139"/>
                        <a:pt x="1933219" y="237663"/>
                      </a:cubicBezTo>
                      <a:cubicBezTo>
                        <a:pt x="1940459" y="245283"/>
                        <a:pt x="1949603" y="252524"/>
                        <a:pt x="1953413" y="261668"/>
                      </a:cubicBezTo>
                      <a:cubicBezTo>
                        <a:pt x="1965224" y="290433"/>
                        <a:pt x="1987894" y="302817"/>
                        <a:pt x="2016469" y="308151"/>
                      </a:cubicBezTo>
                      <a:cubicBezTo>
                        <a:pt x="2042570" y="313104"/>
                        <a:pt x="2068669" y="317296"/>
                        <a:pt x="2094578" y="323010"/>
                      </a:cubicBezTo>
                      <a:cubicBezTo>
                        <a:pt x="2126201" y="329868"/>
                        <a:pt x="2157636" y="337298"/>
                        <a:pt x="2188879" y="345681"/>
                      </a:cubicBezTo>
                      <a:cubicBezTo>
                        <a:pt x="2202404" y="349301"/>
                        <a:pt x="2216692" y="353491"/>
                        <a:pt x="2228314" y="360921"/>
                      </a:cubicBezTo>
                      <a:cubicBezTo>
                        <a:pt x="2260890" y="381496"/>
                        <a:pt x="2295753" y="395402"/>
                        <a:pt x="2334044" y="389878"/>
                      </a:cubicBezTo>
                      <a:cubicBezTo>
                        <a:pt x="2364715" y="385496"/>
                        <a:pt x="2390434" y="396736"/>
                        <a:pt x="2409485" y="414263"/>
                      </a:cubicBezTo>
                      <a:cubicBezTo>
                        <a:pt x="2444158" y="446078"/>
                        <a:pt x="2481305" y="438838"/>
                        <a:pt x="2518264" y="428552"/>
                      </a:cubicBezTo>
                      <a:cubicBezTo>
                        <a:pt x="2537315" y="423217"/>
                        <a:pt x="2552935" y="423979"/>
                        <a:pt x="2571034" y="429122"/>
                      </a:cubicBezTo>
                      <a:cubicBezTo>
                        <a:pt x="2612945" y="441124"/>
                        <a:pt x="2640950" y="473701"/>
                        <a:pt x="2668001" y="502276"/>
                      </a:cubicBezTo>
                      <a:cubicBezTo>
                        <a:pt x="2691054" y="526661"/>
                        <a:pt x="2716963" y="540377"/>
                        <a:pt x="2745348" y="550666"/>
                      </a:cubicBezTo>
                      <a:cubicBezTo>
                        <a:pt x="2781163" y="563810"/>
                        <a:pt x="2809548" y="558858"/>
                        <a:pt x="2826694" y="527233"/>
                      </a:cubicBezTo>
                      <a:cubicBezTo>
                        <a:pt x="2831457" y="518278"/>
                        <a:pt x="2839839" y="507800"/>
                        <a:pt x="2848793" y="505134"/>
                      </a:cubicBezTo>
                      <a:cubicBezTo>
                        <a:pt x="2892037" y="491800"/>
                        <a:pt x="2935854" y="472367"/>
                        <a:pt x="2982148" y="484179"/>
                      </a:cubicBezTo>
                      <a:cubicBezTo>
                        <a:pt x="3046158" y="500372"/>
                        <a:pt x="3108644" y="499420"/>
                        <a:pt x="3172654" y="483417"/>
                      </a:cubicBezTo>
                      <a:cubicBezTo>
                        <a:pt x="3276480" y="457508"/>
                        <a:pt x="3380305" y="430076"/>
                        <a:pt x="3489467" y="435790"/>
                      </a:cubicBezTo>
                      <a:cubicBezTo>
                        <a:pt x="3507563" y="436742"/>
                        <a:pt x="3529090" y="425121"/>
                        <a:pt x="3544713" y="413691"/>
                      </a:cubicBezTo>
                      <a:cubicBezTo>
                        <a:pt x="3574622" y="391974"/>
                        <a:pt x="3573288" y="390258"/>
                        <a:pt x="3606817" y="408167"/>
                      </a:cubicBezTo>
                      <a:cubicBezTo>
                        <a:pt x="3614819" y="412549"/>
                        <a:pt x="3624725" y="415215"/>
                        <a:pt x="3630632" y="421693"/>
                      </a:cubicBezTo>
                      <a:cubicBezTo>
                        <a:pt x="3660731" y="454650"/>
                        <a:pt x="3697880" y="446648"/>
                        <a:pt x="3734837" y="441886"/>
                      </a:cubicBezTo>
                      <a:cubicBezTo>
                        <a:pt x="3741315" y="440934"/>
                        <a:pt x="3749125" y="439600"/>
                        <a:pt x="3754652" y="442268"/>
                      </a:cubicBezTo>
                      <a:cubicBezTo>
                        <a:pt x="3779607" y="454268"/>
                        <a:pt x="3800753" y="450078"/>
                        <a:pt x="3822472" y="433694"/>
                      </a:cubicBezTo>
                      <a:cubicBezTo>
                        <a:pt x="3841331" y="419597"/>
                        <a:pt x="3863049" y="411215"/>
                        <a:pt x="3885338" y="428742"/>
                      </a:cubicBezTo>
                      <a:cubicBezTo>
                        <a:pt x="3934870" y="467605"/>
                        <a:pt x="3987829" y="469509"/>
                        <a:pt x="4043839" y="444934"/>
                      </a:cubicBezTo>
                      <a:cubicBezTo>
                        <a:pt x="4083845" y="427407"/>
                        <a:pt x="4123280" y="423407"/>
                        <a:pt x="4165383" y="441124"/>
                      </a:cubicBezTo>
                      <a:cubicBezTo>
                        <a:pt x="4181576" y="447982"/>
                        <a:pt x="4202531" y="443410"/>
                        <a:pt x="4221391" y="444934"/>
                      </a:cubicBezTo>
                      <a:cubicBezTo>
                        <a:pt x="4232060" y="445696"/>
                        <a:pt x="4243872" y="445886"/>
                        <a:pt x="4253014" y="450650"/>
                      </a:cubicBezTo>
                      <a:cubicBezTo>
                        <a:pt x="4277401" y="462843"/>
                        <a:pt x="4300070" y="478463"/>
                        <a:pt x="4324645" y="490466"/>
                      </a:cubicBezTo>
                      <a:cubicBezTo>
                        <a:pt x="4336457" y="496180"/>
                        <a:pt x="4350554" y="499228"/>
                        <a:pt x="4363890" y="499420"/>
                      </a:cubicBezTo>
                      <a:cubicBezTo>
                        <a:pt x="4403325" y="500372"/>
                        <a:pt x="4442761" y="500372"/>
                        <a:pt x="4482004" y="498658"/>
                      </a:cubicBezTo>
                      <a:cubicBezTo>
                        <a:pt x="4546776" y="495990"/>
                        <a:pt x="4612500" y="495418"/>
                        <a:pt x="4659174" y="438648"/>
                      </a:cubicBezTo>
                      <a:cubicBezTo>
                        <a:pt x="4662986" y="434076"/>
                        <a:pt x="4671176" y="431408"/>
                        <a:pt x="4677655" y="430646"/>
                      </a:cubicBezTo>
                      <a:cubicBezTo>
                        <a:pt x="4707564" y="427027"/>
                        <a:pt x="4738235" y="426645"/>
                        <a:pt x="4767764" y="420739"/>
                      </a:cubicBezTo>
                      <a:cubicBezTo>
                        <a:pt x="4791386" y="415977"/>
                        <a:pt x="4811009" y="417501"/>
                        <a:pt x="4828916" y="434266"/>
                      </a:cubicBezTo>
                      <a:cubicBezTo>
                        <a:pt x="4852348" y="456364"/>
                        <a:pt x="4880925" y="469319"/>
                        <a:pt x="4912168" y="462271"/>
                      </a:cubicBezTo>
                      <a:cubicBezTo>
                        <a:pt x="4943409" y="455412"/>
                        <a:pt x="4963984" y="470271"/>
                        <a:pt x="4987037" y="485703"/>
                      </a:cubicBezTo>
                      <a:cubicBezTo>
                        <a:pt x="5003801" y="496942"/>
                        <a:pt x="5022852" y="511040"/>
                        <a:pt x="5041521" y="512182"/>
                      </a:cubicBezTo>
                      <a:cubicBezTo>
                        <a:pt x="5083814" y="514658"/>
                        <a:pt x="5120201" y="553904"/>
                        <a:pt x="5166113" y="531615"/>
                      </a:cubicBezTo>
                      <a:cubicBezTo>
                        <a:pt x="5169161" y="530091"/>
                        <a:pt x="5174685" y="533901"/>
                        <a:pt x="5179067" y="534853"/>
                      </a:cubicBezTo>
                      <a:cubicBezTo>
                        <a:pt x="5214121" y="542093"/>
                        <a:pt x="5247078" y="535043"/>
                        <a:pt x="5272796" y="511230"/>
                      </a:cubicBezTo>
                      <a:cubicBezTo>
                        <a:pt x="5306516" y="480177"/>
                        <a:pt x="5343855" y="477129"/>
                        <a:pt x="5385384" y="487227"/>
                      </a:cubicBezTo>
                      <a:cubicBezTo>
                        <a:pt x="5398721" y="490466"/>
                        <a:pt x="5412057" y="492752"/>
                        <a:pt x="5425582" y="495418"/>
                      </a:cubicBezTo>
                      <a:cubicBezTo>
                        <a:pt x="5443870" y="499228"/>
                        <a:pt x="5462351" y="503230"/>
                        <a:pt x="5480637" y="507040"/>
                      </a:cubicBezTo>
                      <a:cubicBezTo>
                        <a:pt x="5498356" y="510850"/>
                        <a:pt x="5517979" y="517326"/>
                        <a:pt x="5531693" y="500944"/>
                      </a:cubicBezTo>
                      <a:cubicBezTo>
                        <a:pt x="5543506" y="486845"/>
                        <a:pt x="5551888" y="488179"/>
                        <a:pt x="5562746" y="500372"/>
                      </a:cubicBezTo>
                      <a:cubicBezTo>
                        <a:pt x="5600467" y="543045"/>
                        <a:pt x="5646189" y="569716"/>
                        <a:pt x="5704483" y="571620"/>
                      </a:cubicBezTo>
                      <a:cubicBezTo>
                        <a:pt x="5716485" y="572002"/>
                        <a:pt x="5728678" y="574668"/>
                        <a:pt x="5740488" y="577526"/>
                      </a:cubicBezTo>
                      <a:cubicBezTo>
                        <a:pt x="5747728" y="579241"/>
                        <a:pt x="5756493" y="581147"/>
                        <a:pt x="5760873" y="586291"/>
                      </a:cubicBezTo>
                      <a:cubicBezTo>
                        <a:pt x="5794974" y="625534"/>
                        <a:pt x="5837457" y="652777"/>
                        <a:pt x="5883751" y="674686"/>
                      </a:cubicBezTo>
                      <a:cubicBezTo>
                        <a:pt x="5900323" y="682496"/>
                        <a:pt x="5918042" y="690306"/>
                        <a:pt x="5935949" y="692592"/>
                      </a:cubicBezTo>
                      <a:cubicBezTo>
                        <a:pt x="5954617" y="694878"/>
                        <a:pt x="5974240" y="691068"/>
                        <a:pt x="5993291" y="688972"/>
                      </a:cubicBezTo>
                      <a:cubicBezTo>
                        <a:pt x="6004531" y="687830"/>
                        <a:pt x="6017485" y="688020"/>
                        <a:pt x="6026440" y="682496"/>
                      </a:cubicBezTo>
                      <a:cubicBezTo>
                        <a:pt x="6054825" y="665159"/>
                        <a:pt x="6082258" y="646491"/>
                        <a:pt x="6108738" y="626296"/>
                      </a:cubicBezTo>
                      <a:cubicBezTo>
                        <a:pt x="6131409" y="608960"/>
                        <a:pt x="6135981" y="606483"/>
                        <a:pt x="6155602" y="628202"/>
                      </a:cubicBezTo>
                      <a:cubicBezTo>
                        <a:pt x="6175797" y="650491"/>
                        <a:pt x="6200944" y="662111"/>
                        <a:pt x="6228756" y="666873"/>
                      </a:cubicBezTo>
                      <a:cubicBezTo>
                        <a:pt x="6272764" y="674304"/>
                        <a:pt x="6317151" y="680590"/>
                        <a:pt x="6361539" y="684210"/>
                      </a:cubicBezTo>
                      <a:cubicBezTo>
                        <a:pt x="6401736" y="687448"/>
                        <a:pt x="6420977" y="669922"/>
                        <a:pt x="6428979" y="630106"/>
                      </a:cubicBezTo>
                      <a:cubicBezTo>
                        <a:pt x="6433551" y="608007"/>
                        <a:pt x="6439458" y="584003"/>
                        <a:pt x="6463840" y="578098"/>
                      </a:cubicBezTo>
                      <a:cubicBezTo>
                        <a:pt x="6503658" y="568572"/>
                        <a:pt x="6544997" y="564382"/>
                        <a:pt x="6564620" y="517708"/>
                      </a:cubicBezTo>
                      <a:cubicBezTo>
                        <a:pt x="6575478" y="527995"/>
                        <a:pt x="6582146" y="534091"/>
                        <a:pt x="6588625" y="540187"/>
                      </a:cubicBezTo>
                      <a:cubicBezTo>
                        <a:pt x="6606531" y="557142"/>
                        <a:pt x="6643678" y="564382"/>
                        <a:pt x="6662541" y="549714"/>
                      </a:cubicBezTo>
                      <a:cubicBezTo>
                        <a:pt x="6690354" y="528377"/>
                        <a:pt x="6715883" y="532377"/>
                        <a:pt x="6742552" y="548952"/>
                      </a:cubicBezTo>
                      <a:cubicBezTo>
                        <a:pt x="6764841" y="562668"/>
                        <a:pt x="6788417" y="567954"/>
                        <a:pt x="6812063" y="568430"/>
                      </a:cubicBezTo>
                      <a:lnTo>
                        <a:pt x="6858001" y="562267"/>
                      </a:lnTo>
                      <a:lnTo>
                        <a:pt x="6858001" y="734520"/>
                      </a:lnTo>
                      <a:lnTo>
                        <a:pt x="6815516" y="744220"/>
                      </a:lnTo>
                      <a:cubicBezTo>
                        <a:pt x="6793035" y="749744"/>
                        <a:pt x="6771319" y="759651"/>
                        <a:pt x="6748458" y="763271"/>
                      </a:cubicBezTo>
                      <a:cubicBezTo>
                        <a:pt x="6694164" y="771843"/>
                        <a:pt x="6639488" y="777939"/>
                        <a:pt x="6584812" y="784797"/>
                      </a:cubicBezTo>
                      <a:cubicBezTo>
                        <a:pt x="6528424" y="791846"/>
                        <a:pt x="6472225" y="799276"/>
                        <a:pt x="6415833" y="805562"/>
                      </a:cubicBezTo>
                      <a:cubicBezTo>
                        <a:pt x="6384972" y="808802"/>
                        <a:pt x="6353919" y="809372"/>
                        <a:pt x="6323058" y="812420"/>
                      </a:cubicBezTo>
                      <a:cubicBezTo>
                        <a:pt x="6296005" y="815088"/>
                        <a:pt x="6269144" y="820041"/>
                        <a:pt x="6242093" y="823281"/>
                      </a:cubicBezTo>
                      <a:cubicBezTo>
                        <a:pt x="6218660" y="825947"/>
                        <a:pt x="6195037" y="827471"/>
                        <a:pt x="6171605" y="830139"/>
                      </a:cubicBezTo>
                      <a:cubicBezTo>
                        <a:pt x="6134075" y="834519"/>
                        <a:pt x="6096736" y="839473"/>
                        <a:pt x="6059397" y="844045"/>
                      </a:cubicBezTo>
                      <a:cubicBezTo>
                        <a:pt x="6043776" y="845759"/>
                        <a:pt x="6027392" y="850522"/>
                        <a:pt x="6012723" y="847665"/>
                      </a:cubicBezTo>
                      <a:cubicBezTo>
                        <a:pt x="5975764" y="840425"/>
                        <a:pt x="5939377" y="842521"/>
                        <a:pt x="5902610" y="847473"/>
                      </a:cubicBezTo>
                      <a:cubicBezTo>
                        <a:pt x="5890037" y="849190"/>
                        <a:pt x="5876511" y="848808"/>
                        <a:pt x="5864318" y="845569"/>
                      </a:cubicBezTo>
                      <a:cubicBezTo>
                        <a:pt x="5839361" y="839091"/>
                        <a:pt x="5815169" y="829947"/>
                        <a:pt x="5790592" y="821947"/>
                      </a:cubicBezTo>
                      <a:cubicBezTo>
                        <a:pt x="5787924" y="820995"/>
                        <a:pt x="5784686" y="820803"/>
                        <a:pt x="5781830" y="820233"/>
                      </a:cubicBezTo>
                      <a:cubicBezTo>
                        <a:pt x="5765635" y="816992"/>
                        <a:pt x="5749634" y="813754"/>
                        <a:pt x="5733440" y="810896"/>
                      </a:cubicBezTo>
                      <a:cubicBezTo>
                        <a:pt x="5724678" y="809372"/>
                        <a:pt x="5715723" y="809182"/>
                        <a:pt x="5706959" y="807848"/>
                      </a:cubicBezTo>
                      <a:cubicBezTo>
                        <a:pt x="5673050" y="802514"/>
                        <a:pt x="5635711" y="811468"/>
                        <a:pt x="5606372" y="788417"/>
                      </a:cubicBezTo>
                      <a:cubicBezTo>
                        <a:pt x="5587321" y="773557"/>
                        <a:pt x="5568842" y="776987"/>
                        <a:pt x="5548460" y="779273"/>
                      </a:cubicBezTo>
                      <a:cubicBezTo>
                        <a:pt x="5533027" y="780987"/>
                        <a:pt x="5517215" y="780415"/>
                        <a:pt x="5501594" y="780607"/>
                      </a:cubicBezTo>
                      <a:cubicBezTo>
                        <a:pt x="5474161" y="781177"/>
                        <a:pt x="5446728" y="781369"/>
                        <a:pt x="5419295" y="782321"/>
                      </a:cubicBezTo>
                      <a:cubicBezTo>
                        <a:pt x="5410531" y="782701"/>
                        <a:pt x="5401579" y="787465"/>
                        <a:pt x="5393005" y="786703"/>
                      </a:cubicBezTo>
                      <a:cubicBezTo>
                        <a:pt x="5353379" y="783083"/>
                        <a:pt x="5313754" y="777367"/>
                        <a:pt x="5274129" y="774129"/>
                      </a:cubicBezTo>
                      <a:cubicBezTo>
                        <a:pt x="5251650" y="772225"/>
                        <a:pt x="5228597" y="775843"/>
                        <a:pt x="5206308" y="773177"/>
                      </a:cubicBezTo>
                      <a:cubicBezTo>
                        <a:pt x="5180591" y="770129"/>
                        <a:pt x="5155445" y="762319"/>
                        <a:pt x="5129916" y="757554"/>
                      </a:cubicBezTo>
                      <a:cubicBezTo>
                        <a:pt x="5122867" y="756222"/>
                        <a:pt x="5115057" y="757936"/>
                        <a:pt x="5107627" y="758316"/>
                      </a:cubicBezTo>
                      <a:cubicBezTo>
                        <a:pt x="5099245" y="758699"/>
                        <a:pt x="5091052" y="759461"/>
                        <a:pt x="5082670" y="759651"/>
                      </a:cubicBezTo>
                      <a:cubicBezTo>
                        <a:pt x="5057141" y="760033"/>
                        <a:pt x="5031614" y="759461"/>
                        <a:pt x="5006086" y="760795"/>
                      </a:cubicBezTo>
                      <a:cubicBezTo>
                        <a:pt x="4990465" y="761557"/>
                        <a:pt x="4974082" y="769367"/>
                        <a:pt x="4959602" y="766509"/>
                      </a:cubicBezTo>
                      <a:cubicBezTo>
                        <a:pt x="4930075" y="760985"/>
                        <a:pt x="4900546" y="773367"/>
                        <a:pt x="4871019" y="763081"/>
                      </a:cubicBezTo>
                      <a:cubicBezTo>
                        <a:pt x="4861873" y="760033"/>
                        <a:pt x="4849300" y="767653"/>
                        <a:pt x="4838250" y="768033"/>
                      </a:cubicBezTo>
                      <a:cubicBezTo>
                        <a:pt x="4810627" y="768985"/>
                        <a:pt x="4783004" y="768795"/>
                        <a:pt x="4755381" y="768605"/>
                      </a:cubicBezTo>
                      <a:cubicBezTo>
                        <a:pt x="4730614" y="768415"/>
                        <a:pt x="4704895" y="771081"/>
                        <a:pt x="4681083" y="765747"/>
                      </a:cubicBezTo>
                      <a:cubicBezTo>
                        <a:pt x="4656126" y="760033"/>
                        <a:pt x="4633647" y="760795"/>
                        <a:pt x="4609452" y="767271"/>
                      </a:cubicBezTo>
                      <a:cubicBezTo>
                        <a:pt x="4592878" y="771653"/>
                        <a:pt x="4575351" y="772225"/>
                        <a:pt x="4558207" y="773557"/>
                      </a:cubicBezTo>
                      <a:cubicBezTo>
                        <a:pt x="4539728" y="775081"/>
                        <a:pt x="4519343" y="771081"/>
                        <a:pt x="4502579" y="777367"/>
                      </a:cubicBezTo>
                      <a:cubicBezTo>
                        <a:pt x="4452665" y="796038"/>
                        <a:pt x="4401419" y="800038"/>
                        <a:pt x="4349222" y="800038"/>
                      </a:cubicBezTo>
                      <a:cubicBezTo>
                        <a:pt x="4339695" y="800038"/>
                        <a:pt x="4329979" y="797372"/>
                        <a:pt x="4320837" y="794514"/>
                      </a:cubicBezTo>
                      <a:cubicBezTo>
                        <a:pt x="4267493" y="777367"/>
                        <a:pt x="4213961" y="778891"/>
                        <a:pt x="4159667" y="789370"/>
                      </a:cubicBezTo>
                      <a:cubicBezTo>
                        <a:pt x="4148427" y="791656"/>
                        <a:pt x="4135854" y="792038"/>
                        <a:pt x="4124614" y="789752"/>
                      </a:cubicBezTo>
                      <a:cubicBezTo>
                        <a:pt x="4092989" y="783083"/>
                        <a:pt x="4062318" y="772033"/>
                        <a:pt x="4030503" y="767271"/>
                      </a:cubicBezTo>
                      <a:cubicBezTo>
                        <a:pt x="3977925" y="759461"/>
                        <a:pt x="3932394" y="785749"/>
                        <a:pt x="3885338" y="802896"/>
                      </a:cubicBezTo>
                      <a:cubicBezTo>
                        <a:pt x="3840569" y="819089"/>
                        <a:pt x="3802467" y="855666"/>
                        <a:pt x="3749506" y="847473"/>
                      </a:cubicBezTo>
                      <a:cubicBezTo>
                        <a:pt x="3744173" y="846711"/>
                        <a:pt x="3738267" y="851856"/>
                        <a:pt x="3732361" y="853190"/>
                      </a:cubicBezTo>
                      <a:cubicBezTo>
                        <a:pt x="3716168" y="856810"/>
                        <a:pt x="3699976" y="861190"/>
                        <a:pt x="3683591" y="862906"/>
                      </a:cubicBezTo>
                      <a:cubicBezTo>
                        <a:pt x="3663589" y="865192"/>
                        <a:pt x="3643204" y="864430"/>
                        <a:pt x="3623201" y="866334"/>
                      </a:cubicBezTo>
                      <a:cubicBezTo>
                        <a:pt x="3597482" y="868620"/>
                        <a:pt x="3572146" y="874716"/>
                        <a:pt x="3546617" y="874716"/>
                      </a:cubicBezTo>
                      <a:cubicBezTo>
                        <a:pt x="3526042" y="874716"/>
                        <a:pt x="3505657" y="867668"/>
                        <a:pt x="3485275" y="864238"/>
                      </a:cubicBezTo>
                      <a:cubicBezTo>
                        <a:pt x="3456508" y="859476"/>
                        <a:pt x="3424883" y="860810"/>
                        <a:pt x="3399546" y="848618"/>
                      </a:cubicBezTo>
                      <a:cubicBezTo>
                        <a:pt x="3372495" y="835663"/>
                        <a:pt x="3346776" y="829757"/>
                        <a:pt x="3318771" y="833757"/>
                      </a:cubicBezTo>
                      <a:cubicBezTo>
                        <a:pt x="3309437" y="835091"/>
                        <a:pt x="3297434" y="843093"/>
                        <a:pt x="3293244" y="851284"/>
                      </a:cubicBezTo>
                      <a:cubicBezTo>
                        <a:pt x="3283908" y="869572"/>
                        <a:pt x="3271145" y="872812"/>
                        <a:pt x="3253809" y="866524"/>
                      </a:cubicBezTo>
                      <a:cubicBezTo>
                        <a:pt x="3238758" y="861190"/>
                        <a:pt x="3220280" y="858524"/>
                        <a:pt x="3209993" y="848235"/>
                      </a:cubicBezTo>
                      <a:cubicBezTo>
                        <a:pt x="3180844" y="819089"/>
                        <a:pt x="3143695" y="818136"/>
                        <a:pt x="3107500" y="810326"/>
                      </a:cubicBezTo>
                      <a:cubicBezTo>
                        <a:pt x="3085403" y="805562"/>
                        <a:pt x="3064827" y="805372"/>
                        <a:pt x="3042728" y="808610"/>
                      </a:cubicBezTo>
                      <a:cubicBezTo>
                        <a:pt x="2994722" y="815850"/>
                        <a:pt x="2948047" y="805562"/>
                        <a:pt x="2901943" y="792418"/>
                      </a:cubicBezTo>
                      <a:cubicBezTo>
                        <a:pt x="2871462" y="783655"/>
                        <a:pt x="2840219" y="778321"/>
                        <a:pt x="2809930" y="769367"/>
                      </a:cubicBezTo>
                      <a:cubicBezTo>
                        <a:pt x="2787259" y="762509"/>
                        <a:pt x="2764590" y="754316"/>
                        <a:pt x="2743826" y="743268"/>
                      </a:cubicBezTo>
                      <a:cubicBezTo>
                        <a:pt x="2713723" y="727073"/>
                        <a:pt x="2687436" y="702689"/>
                        <a:pt x="2649143" y="709167"/>
                      </a:cubicBezTo>
                      <a:cubicBezTo>
                        <a:pt x="2615421" y="714881"/>
                        <a:pt x="2584942" y="702881"/>
                        <a:pt x="2554079" y="691450"/>
                      </a:cubicBezTo>
                      <a:cubicBezTo>
                        <a:pt x="2531409" y="683068"/>
                        <a:pt x="2508742" y="674494"/>
                        <a:pt x="2485307" y="669160"/>
                      </a:cubicBezTo>
                      <a:cubicBezTo>
                        <a:pt x="2457492" y="662873"/>
                        <a:pt x="2426059" y="665541"/>
                        <a:pt x="2401292" y="653919"/>
                      </a:cubicBezTo>
                      <a:cubicBezTo>
                        <a:pt x="2375383" y="641727"/>
                        <a:pt x="2353859" y="649919"/>
                        <a:pt x="2330806" y="653349"/>
                      </a:cubicBezTo>
                      <a:cubicBezTo>
                        <a:pt x="2294039" y="658683"/>
                        <a:pt x="2257459" y="668590"/>
                        <a:pt x="2220312" y="656015"/>
                      </a:cubicBezTo>
                      <a:cubicBezTo>
                        <a:pt x="2175163" y="640775"/>
                        <a:pt x="2130393" y="624392"/>
                        <a:pt x="2085054" y="609914"/>
                      </a:cubicBezTo>
                      <a:cubicBezTo>
                        <a:pt x="2067525" y="604387"/>
                        <a:pt x="2048668" y="602101"/>
                        <a:pt x="2030378" y="599625"/>
                      </a:cubicBezTo>
                      <a:cubicBezTo>
                        <a:pt x="2013043" y="597529"/>
                        <a:pt x="1992279" y="602863"/>
                        <a:pt x="1978940" y="594863"/>
                      </a:cubicBezTo>
                      <a:cubicBezTo>
                        <a:pt x="1944649" y="574288"/>
                        <a:pt x="1909408" y="564192"/>
                        <a:pt x="1869780" y="564192"/>
                      </a:cubicBezTo>
                      <a:cubicBezTo>
                        <a:pt x="1854920" y="564192"/>
                        <a:pt x="1840441" y="555618"/>
                        <a:pt x="1825393" y="554094"/>
                      </a:cubicBezTo>
                      <a:cubicBezTo>
                        <a:pt x="1804816" y="552190"/>
                        <a:pt x="1781194" y="547045"/>
                        <a:pt x="1763287" y="554286"/>
                      </a:cubicBezTo>
                      <a:cubicBezTo>
                        <a:pt x="1721185" y="571430"/>
                        <a:pt x="1687086" y="557142"/>
                        <a:pt x="1650317" y="540187"/>
                      </a:cubicBezTo>
                      <a:cubicBezTo>
                        <a:pt x="1614120" y="523423"/>
                        <a:pt x="1576019" y="510088"/>
                        <a:pt x="1537537" y="499038"/>
                      </a:cubicBezTo>
                      <a:cubicBezTo>
                        <a:pt x="1523059" y="495038"/>
                        <a:pt x="1505724" y="501706"/>
                        <a:pt x="1489720" y="503038"/>
                      </a:cubicBezTo>
                      <a:cubicBezTo>
                        <a:pt x="1484004" y="503420"/>
                        <a:pt x="1477717" y="503992"/>
                        <a:pt x="1472575" y="502086"/>
                      </a:cubicBezTo>
                      <a:cubicBezTo>
                        <a:pt x="1422854" y="483797"/>
                        <a:pt x="1372368" y="469891"/>
                        <a:pt x="1318456" y="479415"/>
                      </a:cubicBezTo>
                      <a:cubicBezTo>
                        <a:pt x="1313504" y="480369"/>
                        <a:pt x="1307978" y="478273"/>
                        <a:pt x="1303024" y="476939"/>
                      </a:cubicBezTo>
                      <a:cubicBezTo>
                        <a:pt x="1278829" y="470081"/>
                        <a:pt x="1255206" y="459223"/>
                        <a:pt x="1230633" y="456746"/>
                      </a:cubicBezTo>
                      <a:cubicBezTo>
                        <a:pt x="1170051" y="450650"/>
                        <a:pt x="1109091" y="448172"/>
                        <a:pt x="1048125" y="444172"/>
                      </a:cubicBezTo>
                      <a:cubicBezTo>
                        <a:pt x="1044315" y="443982"/>
                        <a:pt x="1040315" y="443982"/>
                        <a:pt x="1036887" y="442648"/>
                      </a:cubicBezTo>
                      <a:cubicBezTo>
                        <a:pt x="1014406" y="434456"/>
                        <a:pt x="994785" y="437124"/>
                        <a:pt x="975733" y="452744"/>
                      </a:cubicBezTo>
                      <a:cubicBezTo>
                        <a:pt x="967350" y="459603"/>
                        <a:pt x="955920" y="463223"/>
                        <a:pt x="945444" y="467033"/>
                      </a:cubicBezTo>
                      <a:cubicBezTo>
                        <a:pt x="930011" y="472749"/>
                        <a:pt x="914200" y="478273"/>
                        <a:pt x="898198" y="481893"/>
                      </a:cubicBezTo>
                      <a:cubicBezTo>
                        <a:pt x="882384" y="485321"/>
                        <a:pt x="865430" y="490084"/>
                        <a:pt x="850189" y="487417"/>
                      </a:cubicBezTo>
                      <a:cubicBezTo>
                        <a:pt x="822756" y="482655"/>
                        <a:pt x="796655" y="471987"/>
                        <a:pt x="769605" y="464937"/>
                      </a:cubicBezTo>
                      <a:cubicBezTo>
                        <a:pt x="760270" y="462461"/>
                        <a:pt x="749982" y="462843"/>
                        <a:pt x="740268" y="462651"/>
                      </a:cubicBezTo>
                      <a:cubicBezTo>
                        <a:pt x="717977" y="462081"/>
                        <a:pt x="695116" y="467605"/>
                        <a:pt x="674923" y="451792"/>
                      </a:cubicBezTo>
                      <a:cubicBezTo>
                        <a:pt x="656255" y="436934"/>
                        <a:pt x="637392" y="441314"/>
                        <a:pt x="617772" y="452554"/>
                      </a:cubicBezTo>
                      <a:cubicBezTo>
                        <a:pt x="603673" y="460557"/>
                        <a:pt x="587672" y="466843"/>
                        <a:pt x="571860" y="469891"/>
                      </a:cubicBezTo>
                      <a:cubicBezTo>
                        <a:pt x="550141" y="474081"/>
                        <a:pt x="528615" y="475797"/>
                        <a:pt x="505182" y="473319"/>
                      </a:cubicBezTo>
                      <a:cubicBezTo>
                        <a:pt x="488607" y="471605"/>
                        <a:pt x="475081" y="470843"/>
                        <a:pt x="462126" y="460747"/>
                      </a:cubicBezTo>
                      <a:cubicBezTo>
                        <a:pt x="460032" y="459223"/>
                        <a:pt x="456222" y="458841"/>
                        <a:pt x="453364" y="459033"/>
                      </a:cubicBezTo>
                      <a:cubicBezTo>
                        <a:pt x="415835" y="462271"/>
                        <a:pt x="378686" y="460557"/>
                        <a:pt x="340774" y="458268"/>
                      </a:cubicBezTo>
                      <a:cubicBezTo>
                        <a:pt x="292579" y="455222"/>
                        <a:pt x="241901" y="464175"/>
                        <a:pt x="200182" y="496180"/>
                      </a:cubicBezTo>
                      <a:cubicBezTo>
                        <a:pt x="194085" y="500944"/>
                        <a:pt x="184941" y="503038"/>
                        <a:pt x="176939" y="504182"/>
                      </a:cubicBezTo>
                      <a:cubicBezTo>
                        <a:pt x="139219" y="509134"/>
                        <a:pt x="101308" y="512564"/>
                        <a:pt x="63587" y="518088"/>
                      </a:cubicBezTo>
                      <a:cubicBezTo>
                        <a:pt x="43012" y="521137"/>
                        <a:pt x="21486" y="523805"/>
                        <a:pt x="2817" y="532187"/>
                      </a:cubicBezTo>
                      <a:lnTo>
                        <a:pt x="0" y="533314"/>
                      </a:lnTo>
                      <a:close/>
                    </a:path>
                  </a:pathLst>
                </a:custGeom>
                <a:grp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grpSp>
      <p:pic>
        <p:nvPicPr>
          <p:cNvPr id="23" name="Billede 22">
            <a:extLst>
              <a:ext uri="{FF2B5EF4-FFF2-40B4-BE49-F238E27FC236}">
                <a16:creationId xmlns:a16="http://schemas.microsoft.com/office/drawing/2014/main" id="{C7D76956-4477-24CF-53BE-D20021CB552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527" y="438128"/>
            <a:ext cx="2381250" cy="314325"/>
          </a:xfrm>
          <a:prstGeom prst="rect">
            <a:avLst/>
          </a:prstGeom>
        </p:spPr>
      </p:pic>
      <p:sp>
        <p:nvSpPr>
          <p:cNvPr id="28" name="Tekstfelt 27">
            <a:extLst>
              <a:ext uri="{FF2B5EF4-FFF2-40B4-BE49-F238E27FC236}">
                <a16:creationId xmlns:a16="http://schemas.microsoft.com/office/drawing/2014/main" id="{CDDD2774-3928-7CC4-04C6-FABA25149068}"/>
              </a:ext>
            </a:extLst>
          </p:cNvPr>
          <p:cNvSpPr txBox="1"/>
          <p:nvPr/>
        </p:nvSpPr>
        <p:spPr>
          <a:xfrm>
            <a:off x="97815" y="2351070"/>
            <a:ext cx="3784755" cy="1569660"/>
          </a:xfrm>
          <a:prstGeom prst="rect">
            <a:avLst/>
          </a:prstGeom>
          <a:noFill/>
        </p:spPr>
        <p:txBody>
          <a:bodyPr wrap="none" rtlCol="0">
            <a:spAutoFit/>
          </a:bodyPr>
          <a:lstStyle/>
          <a:p>
            <a:pPr algn="ctr"/>
            <a:r>
              <a:rPr lang="da-DK" sz="3200" dirty="0">
                <a:solidFill>
                  <a:schemeClr val="bg1"/>
                </a:solidFill>
                <a:latin typeface="Aptos ExtraBold" panose="020B0004020202020204" pitchFamily="34" charset="0"/>
              </a:rPr>
              <a:t>Bisidderopfølgning</a:t>
            </a:r>
          </a:p>
          <a:p>
            <a:pPr algn="ctr"/>
            <a:r>
              <a:rPr lang="da-DK" sz="3200" dirty="0">
                <a:solidFill>
                  <a:schemeClr val="bg1"/>
                </a:solidFill>
                <a:latin typeface="Aptos ExtraBold" panose="020B0004020202020204" pitchFamily="34" charset="0"/>
              </a:rPr>
              <a:t>April 2024</a:t>
            </a:r>
          </a:p>
          <a:p>
            <a:pPr algn="ctr"/>
            <a:r>
              <a:rPr lang="da-DK" sz="3200" dirty="0">
                <a:solidFill>
                  <a:schemeClr val="bg1"/>
                </a:solidFill>
                <a:latin typeface="Aptos ExtraBold" panose="020B0004020202020204" pitchFamily="34" charset="0"/>
              </a:rPr>
              <a:t>Brogården</a:t>
            </a:r>
          </a:p>
        </p:txBody>
      </p:sp>
      <p:pic>
        <p:nvPicPr>
          <p:cNvPr id="4" name="Billede 3" descr="Et billede, der indeholder tekst, symbol, Grafik, cirkel&#10;&#10;Beskrivelsen er genereret automatisk">
            <a:extLst>
              <a:ext uri="{FF2B5EF4-FFF2-40B4-BE49-F238E27FC236}">
                <a16:creationId xmlns:a16="http://schemas.microsoft.com/office/drawing/2014/main" id="{7663371E-2579-FE79-65C1-6424B018421D}"/>
              </a:ext>
            </a:extLst>
          </p:cNvPr>
          <p:cNvPicPr>
            <a:picLocks noChangeAspect="1"/>
          </p:cNvPicPr>
          <p:nvPr/>
        </p:nvPicPr>
        <p:blipFill>
          <a:blip r:embed="rId5"/>
          <a:stretch>
            <a:fillRect/>
          </a:stretch>
        </p:blipFill>
        <p:spPr>
          <a:xfrm>
            <a:off x="6095433" y="1256581"/>
            <a:ext cx="3969286" cy="4114800"/>
          </a:xfrm>
          <a:prstGeom prst="rect">
            <a:avLst/>
          </a:prstGeom>
        </p:spPr>
      </p:pic>
    </p:spTree>
    <p:extLst>
      <p:ext uri="{BB962C8B-B14F-4D97-AF65-F5344CB8AC3E}">
        <p14:creationId xmlns:p14="http://schemas.microsoft.com/office/powerpoint/2010/main" val="158485294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7CD65FCB-A723-B244-2686-A6E00F87046E}"/>
            </a:ext>
          </a:extLst>
        </p:cNvPr>
        <p:cNvGrpSpPr/>
        <p:nvPr/>
      </p:nvGrpSpPr>
      <p:grpSpPr>
        <a:xfrm>
          <a:off x="0" y="0"/>
          <a:ext cx="0" cy="0"/>
          <a:chOff x="0" y="0"/>
          <a:chExt cx="0" cy="0"/>
        </a:xfrm>
      </p:grpSpPr>
      <p:sp>
        <p:nvSpPr>
          <p:cNvPr id="10" name="Rectangle 9">
            <a:extLst>
              <a:ext uri="{FF2B5EF4-FFF2-40B4-BE49-F238E27FC236}">
                <a16:creationId xmlns:a16="http://schemas.microsoft.com/office/drawing/2014/main" id="{6658B1FE-ABA1-899A-474B-5EEB1258358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5704"/>
            <a:ext cx="12192000" cy="2269669"/>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E9F6382C-8EE4-9886-72C6-313A168F828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 y="2265037"/>
            <a:ext cx="12191990" cy="4592963"/>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BF40D7A1-EBAD-8581-516B-85167476B128}"/>
              </a:ext>
            </a:extLst>
          </p:cNvPr>
          <p:cNvSpPr>
            <a:spLocks noGrp="1"/>
          </p:cNvSpPr>
          <p:nvPr>
            <p:ph type="title"/>
          </p:nvPr>
        </p:nvSpPr>
        <p:spPr>
          <a:xfrm>
            <a:off x="0" y="1129130"/>
            <a:ext cx="9889797" cy="501836"/>
          </a:xfrm>
        </p:spPr>
        <p:txBody>
          <a:bodyPr vert="horz" lIns="91440" tIns="45720" rIns="91440" bIns="45720" rtlCol="0" anchor="ctr">
            <a:noAutofit/>
          </a:bodyPr>
          <a:lstStyle/>
          <a:p>
            <a:r>
              <a:rPr lang="en-US" sz="5400" dirty="0">
                <a:solidFill>
                  <a:srgbClr val="262626"/>
                </a:solidFill>
                <a:latin typeface="Aptos ExtraBold" panose="020B0004020202020204" pitchFamily="34" charset="0"/>
              </a:rPr>
              <a:t>Relevant jura</a:t>
            </a:r>
            <a:endParaRPr lang="en-US" sz="5400" kern="1200" dirty="0">
              <a:solidFill>
                <a:srgbClr val="262626"/>
              </a:solidFill>
              <a:latin typeface="Aptos ExtraBold" panose="020B0004020202020204" pitchFamily="34" charset="0"/>
            </a:endParaRPr>
          </a:p>
        </p:txBody>
      </p:sp>
      <p:sp>
        <p:nvSpPr>
          <p:cNvPr id="14" name="Rectangle 13">
            <a:extLst>
              <a:ext uri="{FF2B5EF4-FFF2-40B4-BE49-F238E27FC236}">
                <a16:creationId xmlns:a16="http://schemas.microsoft.com/office/drawing/2014/main" id="{7A1A01B2-DE29-B2C0-AE65-2543A53097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55558" y="456887"/>
            <a:ext cx="457947" cy="4571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Billede 3">
            <a:extLst>
              <a:ext uri="{FF2B5EF4-FFF2-40B4-BE49-F238E27FC236}">
                <a16:creationId xmlns:a16="http://schemas.microsoft.com/office/drawing/2014/main" id="{06C41CAB-4983-97E9-8A59-E9FE76E4784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00877"/>
            <a:ext cx="2381250" cy="314325"/>
          </a:xfrm>
          <a:prstGeom prst="rect">
            <a:avLst/>
          </a:prstGeom>
          <a:effectLst>
            <a:softEdge rad="25400"/>
          </a:effectLst>
        </p:spPr>
      </p:pic>
      <p:pic>
        <p:nvPicPr>
          <p:cNvPr id="5" name="Billede 4" descr="Et billede, der indeholder tekst, emblem, symbol, cirkel&#10;&#10;Automatisk genereret beskrivelse">
            <a:extLst>
              <a:ext uri="{FF2B5EF4-FFF2-40B4-BE49-F238E27FC236}">
                <a16:creationId xmlns:a16="http://schemas.microsoft.com/office/drawing/2014/main" id="{F96F488F-A6E7-DC67-EEF2-D53BF3E7632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802618" y="124117"/>
            <a:ext cx="1182170" cy="1182170"/>
          </a:xfrm>
          <a:prstGeom prst="rect">
            <a:avLst/>
          </a:prstGeom>
        </p:spPr>
      </p:pic>
      <p:sp>
        <p:nvSpPr>
          <p:cNvPr id="3" name="Tekstfelt 2">
            <a:extLst>
              <a:ext uri="{FF2B5EF4-FFF2-40B4-BE49-F238E27FC236}">
                <a16:creationId xmlns:a16="http://schemas.microsoft.com/office/drawing/2014/main" id="{317BB161-6DDE-381C-9962-6CAD99070F2D}"/>
              </a:ext>
            </a:extLst>
          </p:cNvPr>
          <p:cNvSpPr txBox="1"/>
          <p:nvPr/>
        </p:nvSpPr>
        <p:spPr>
          <a:xfrm>
            <a:off x="10" y="1900991"/>
            <a:ext cx="12191990" cy="5386090"/>
          </a:xfrm>
          <a:prstGeom prst="rect">
            <a:avLst/>
          </a:prstGeom>
          <a:noFill/>
        </p:spPr>
        <p:txBody>
          <a:bodyPr wrap="square" rtlCol="0">
            <a:spAutoFit/>
          </a:bodyPr>
          <a:lstStyle/>
          <a:p>
            <a:pPr algn="ctr"/>
            <a:r>
              <a:rPr lang="da-DK" b="1" dirty="0">
                <a:latin typeface="Open Sans" panose="020B0606030504020204" pitchFamily="34" charset="0"/>
                <a:ea typeface="Open Sans" panose="020B0606030504020204" pitchFamily="34" charset="0"/>
                <a:cs typeface="Open Sans" panose="020B0606030504020204" pitchFamily="34" charset="0"/>
              </a:rPr>
              <a:t>LAB – Kapitel 19 (§ 112 - Målgruppe)</a:t>
            </a:r>
          </a:p>
          <a:p>
            <a:endParaRPr lang="da-DK" sz="1600" b="1" i="0" dirty="0">
              <a:solidFill>
                <a:schemeClr val="bg1"/>
              </a:solidFill>
              <a:effectLst/>
              <a:latin typeface="Open Sans" panose="020B0606030504020204" pitchFamily="34" charset="0"/>
              <a:ea typeface="Open Sans" panose="020B0606030504020204" pitchFamily="34" charset="0"/>
              <a:cs typeface="Open Sans" panose="020B0606030504020204" pitchFamily="34" charset="0"/>
            </a:endParaRPr>
          </a:p>
          <a:p>
            <a:r>
              <a:rPr lang="da-DK" sz="1600" b="1" i="0" dirty="0">
                <a:solidFill>
                  <a:schemeClr val="bg1"/>
                </a:solidFill>
                <a:effectLst/>
                <a:latin typeface="Questa-Regular"/>
              </a:rPr>
              <a:t>§ 112.</a:t>
            </a:r>
            <a:r>
              <a:rPr lang="da-DK" sz="1600" b="0" i="0" dirty="0">
                <a:solidFill>
                  <a:schemeClr val="bg1"/>
                </a:solidFill>
                <a:effectLst/>
                <a:latin typeface="Questa-Regular"/>
              </a:rPr>
              <a:t> Ressourceforløb med tilhørende ressourceforløbsydelse efter kapitel 6 a i lov om aktiv socialpolitik er en ordning for personer, der har </a:t>
            </a:r>
            <a:r>
              <a:rPr lang="da-DK" sz="1600" b="0" i="0" u="sng" dirty="0">
                <a:solidFill>
                  <a:schemeClr val="bg1"/>
                </a:solidFill>
                <a:effectLst/>
                <a:latin typeface="Questa-Regular"/>
              </a:rPr>
              <a:t>komplekse problemer ud over ledighed</a:t>
            </a:r>
            <a:r>
              <a:rPr lang="da-DK" sz="1600" b="0" i="0" dirty="0">
                <a:solidFill>
                  <a:schemeClr val="bg1"/>
                </a:solidFill>
                <a:effectLst/>
                <a:latin typeface="Questa-Regular"/>
              </a:rPr>
              <a:t>, der ikke har kunnet løses gennem en indsats efter denne lov eller efter lov om aktiv socialpolitik, og som kræver </a:t>
            </a:r>
            <a:r>
              <a:rPr lang="da-DK" sz="1600" b="0" i="0" u="sng" dirty="0">
                <a:solidFill>
                  <a:schemeClr val="bg1"/>
                </a:solidFill>
                <a:effectLst/>
                <a:latin typeface="Questa-Regular"/>
              </a:rPr>
              <a:t>et helhedsorienteret forløb </a:t>
            </a:r>
            <a:r>
              <a:rPr lang="da-DK" sz="1600" b="0" i="0" dirty="0">
                <a:solidFill>
                  <a:schemeClr val="bg1"/>
                </a:solidFill>
                <a:effectLst/>
                <a:latin typeface="Questa-Regular"/>
              </a:rPr>
              <a:t>med en kombination af indsats efter denne lov og sociale eller sundhedsmæssige indsatser, jf. dog stk. 2. Herudover skal en af følgende betingelser være opfyldt:</a:t>
            </a:r>
          </a:p>
          <a:p>
            <a:endParaRPr lang="da-DK" sz="1600" b="0" i="0" dirty="0">
              <a:solidFill>
                <a:schemeClr val="bg1"/>
              </a:solidFill>
              <a:effectLst/>
              <a:latin typeface="Questa-Regular"/>
            </a:endParaRPr>
          </a:p>
          <a:p>
            <a:pPr marL="177800" algn="l"/>
            <a:r>
              <a:rPr lang="da-DK" sz="1600" b="0" i="0" dirty="0">
                <a:solidFill>
                  <a:schemeClr val="bg1"/>
                </a:solidFill>
                <a:effectLst/>
                <a:latin typeface="Questa-Regular"/>
              </a:rPr>
              <a:t>1) Personen har modtaget længerevarende offentlig forsørgelse.</a:t>
            </a:r>
          </a:p>
          <a:p>
            <a:pPr marL="177800" algn="l"/>
            <a:r>
              <a:rPr lang="da-DK" sz="1600" b="0" i="0" dirty="0">
                <a:solidFill>
                  <a:schemeClr val="bg1"/>
                </a:solidFill>
                <a:effectLst/>
                <a:latin typeface="Questa-Regular"/>
              </a:rPr>
              <a:t>2) Personen har deltaget i tilbud eller revalidering efter denne lov uden at have øget tilknytningen til arbejdsmarkedet.</a:t>
            </a:r>
          </a:p>
          <a:p>
            <a:pPr marL="177800" algn="l"/>
            <a:r>
              <a:rPr lang="da-DK" sz="1600" b="0" i="0" dirty="0">
                <a:solidFill>
                  <a:schemeClr val="bg1"/>
                </a:solidFill>
                <a:effectLst/>
                <a:latin typeface="Questa-Regular"/>
              </a:rPr>
              <a:t>3) Kommunen vurderer, at der er behov for en længerevarende indsats, før der kan fastsættes et konkret beskæftigelsesmål.</a:t>
            </a:r>
          </a:p>
          <a:p>
            <a:pPr indent="152400" algn="l"/>
            <a:endParaRPr lang="da-DK" sz="1600" b="0" i="1" dirty="0">
              <a:solidFill>
                <a:schemeClr val="bg1"/>
              </a:solidFill>
              <a:effectLst/>
              <a:latin typeface="Questa-Regular"/>
            </a:endParaRPr>
          </a:p>
          <a:p>
            <a:pPr indent="152400" algn="l"/>
            <a:r>
              <a:rPr lang="da-DK" sz="1600" b="0" i="1" dirty="0">
                <a:solidFill>
                  <a:schemeClr val="bg1"/>
                </a:solidFill>
                <a:effectLst/>
                <a:latin typeface="Questa-Regular"/>
              </a:rPr>
              <a:t>Stk. 2.</a:t>
            </a:r>
            <a:r>
              <a:rPr lang="da-DK" sz="1600" b="0" i="0" dirty="0">
                <a:solidFill>
                  <a:schemeClr val="bg1"/>
                </a:solidFill>
                <a:effectLst/>
                <a:latin typeface="Questa-Regular"/>
              </a:rPr>
              <a:t> Et ressourceforløb er relevant, når der er et </a:t>
            </a:r>
            <a:r>
              <a:rPr lang="da-DK" sz="1600" b="0" i="0" u="sng" dirty="0">
                <a:solidFill>
                  <a:schemeClr val="bg1"/>
                </a:solidFill>
                <a:effectLst/>
                <a:latin typeface="Questa-Regular"/>
              </a:rPr>
              <a:t>udviklingsperspektiv i forhold til personens arbejdsevne</a:t>
            </a:r>
            <a:r>
              <a:rPr lang="da-DK" sz="1600" b="0" i="0" dirty="0">
                <a:solidFill>
                  <a:schemeClr val="bg1"/>
                </a:solidFill>
                <a:effectLst/>
                <a:latin typeface="Questa-Regular"/>
              </a:rPr>
              <a:t>. Er det dokumenteret, eller er det </a:t>
            </a:r>
            <a:r>
              <a:rPr lang="da-DK" sz="1600" b="0" i="0" u="sng" dirty="0">
                <a:solidFill>
                  <a:schemeClr val="bg1"/>
                </a:solidFill>
                <a:effectLst/>
                <a:latin typeface="Questa-Regular"/>
              </a:rPr>
              <a:t>på grund af særlige forhold helt åbenbart, at arbejdsevnen ikke kan forbedres ved deltagelse i et ressourceforløb, skal et ressourceforløb ikke iværksættes.</a:t>
            </a:r>
          </a:p>
          <a:p>
            <a:pPr indent="152400" algn="l"/>
            <a:endParaRPr lang="da-DK" sz="1600" dirty="0">
              <a:solidFill>
                <a:schemeClr val="bg1"/>
              </a:solidFill>
              <a:latin typeface="Questa-Regular"/>
            </a:endParaRPr>
          </a:p>
          <a:p>
            <a:pPr indent="152400" algn="l"/>
            <a:r>
              <a:rPr lang="da-DK" sz="1600" b="0" i="1" dirty="0">
                <a:solidFill>
                  <a:schemeClr val="bg1"/>
                </a:solidFill>
                <a:effectLst/>
                <a:latin typeface="Questa-Regular"/>
              </a:rPr>
              <a:t>Stk. 3.</a:t>
            </a:r>
            <a:r>
              <a:rPr lang="da-DK" sz="1600" b="0" i="0" dirty="0">
                <a:solidFill>
                  <a:schemeClr val="bg1"/>
                </a:solidFill>
                <a:effectLst/>
                <a:latin typeface="Questa-Regular"/>
              </a:rPr>
              <a:t> For personer, der har mindre end 6 år til folkepensionsalderen, jf. § 1 a i lov om social pension, skal der ikke iværksættes et ressourceforløb, medmindre personen selv ønsker det. En person, der i løbet af et ressourceforløb når det tidspunkt, hvor der er mindre end 6 år til folkepensionsalderen, skal fortsætte forløbet, til det er afsluttet.</a:t>
            </a:r>
          </a:p>
          <a:p>
            <a:endParaRPr lang="da-DK"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a:p>
            <a:endParaRPr lang="da-DK"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a:p>
            <a:endParaRPr lang="da-DK" dirty="0">
              <a:solidFill>
                <a:schemeClr val="bg1"/>
              </a:solidFill>
            </a:endParaRPr>
          </a:p>
        </p:txBody>
      </p:sp>
    </p:spTree>
    <p:extLst>
      <p:ext uri="{BB962C8B-B14F-4D97-AF65-F5344CB8AC3E}">
        <p14:creationId xmlns:p14="http://schemas.microsoft.com/office/powerpoint/2010/main" val="150076856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B6B63037-EE26-A9B6-2CB1-2C3E2E15C855}"/>
            </a:ext>
          </a:extLst>
        </p:cNvPr>
        <p:cNvGrpSpPr/>
        <p:nvPr/>
      </p:nvGrpSpPr>
      <p:grpSpPr>
        <a:xfrm>
          <a:off x="0" y="0"/>
          <a:ext cx="0" cy="0"/>
          <a:chOff x="0" y="0"/>
          <a:chExt cx="0" cy="0"/>
        </a:xfrm>
      </p:grpSpPr>
      <p:sp>
        <p:nvSpPr>
          <p:cNvPr id="10" name="Rectangle 9">
            <a:extLst>
              <a:ext uri="{FF2B5EF4-FFF2-40B4-BE49-F238E27FC236}">
                <a16:creationId xmlns:a16="http://schemas.microsoft.com/office/drawing/2014/main" id="{8785A575-CD8B-258B-8315-F4D8214D557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5704"/>
            <a:ext cx="12192000" cy="2269669"/>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6E114B36-765B-4C99-84FE-4816BF86282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 y="2265037"/>
            <a:ext cx="12191990" cy="4592963"/>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82AA46A6-66D1-6E36-A13B-DA57286D18F5}"/>
              </a:ext>
            </a:extLst>
          </p:cNvPr>
          <p:cNvSpPr>
            <a:spLocks noGrp="1"/>
          </p:cNvSpPr>
          <p:nvPr>
            <p:ph type="title"/>
          </p:nvPr>
        </p:nvSpPr>
        <p:spPr>
          <a:xfrm>
            <a:off x="0" y="1129130"/>
            <a:ext cx="9889797" cy="501836"/>
          </a:xfrm>
        </p:spPr>
        <p:txBody>
          <a:bodyPr vert="horz" lIns="91440" tIns="45720" rIns="91440" bIns="45720" rtlCol="0" anchor="ctr">
            <a:noAutofit/>
          </a:bodyPr>
          <a:lstStyle/>
          <a:p>
            <a:r>
              <a:rPr lang="en-US" sz="5400" dirty="0">
                <a:solidFill>
                  <a:srgbClr val="262626"/>
                </a:solidFill>
                <a:latin typeface="Aptos ExtraBold" panose="020B0004020202020204" pitchFamily="34" charset="0"/>
              </a:rPr>
              <a:t>Den </a:t>
            </a:r>
            <a:r>
              <a:rPr lang="en-US" sz="5400" dirty="0" err="1">
                <a:solidFill>
                  <a:srgbClr val="262626"/>
                </a:solidFill>
                <a:latin typeface="Aptos ExtraBold" panose="020B0004020202020204" pitchFamily="34" charset="0"/>
              </a:rPr>
              <a:t>forberedende</a:t>
            </a:r>
            <a:r>
              <a:rPr lang="en-US" sz="5400" dirty="0">
                <a:solidFill>
                  <a:srgbClr val="262626"/>
                </a:solidFill>
                <a:latin typeface="Aptos ExtraBold" panose="020B0004020202020204" pitchFamily="34" charset="0"/>
              </a:rPr>
              <a:t> plan</a:t>
            </a:r>
            <a:endParaRPr lang="en-US" sz="5400" kern="1200" dirty="0">
              <a:solidFill>
                <a:srgbClr val="262626"/>
              </a:solidFill>
              <a:latin typeface="Aptos ExtraBold" panose="020B0004020202020204" pitchFamily="34" charset="0"/>
            </a:endParaRPr>
          </a:p>
        </p:txBody>
      </p:sp>
      <p:sp>
        <p:nvSpPr>
          <p:cNvPr id="14" name="Rectangle 13">
            <a:extLst>
              <a:ext uri="{FF2B5EF4-FFF2-40B4-BE49-F238E27FC236}">
                <a16:creationId xmlns:a16="http://schemas.microsoft.com/office/drawing/2014/main" id="{67EBA070-C9B3-678D-B920-7FBF777ABA6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55558" y="456887"/>
            <a:ext cx="457947" cy="4571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Billede 3">
            <a:extLst>
              <a:ext uri="{FF2B5EF4-FFF2-40B4-BE49-F238E27FC236}">
                <a16:creationId xmlns:a16="http://schemas.microsoft.com/office/drawing/2014/main" id="{B9B24DF3-F7FC-0159-CC49-3FCC8B3A117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400877"/>
            <a:ext cx="2381250" cy="314325"/>
          </a:xfrm>
          <a:prstGeom prst="rect">
            <a:avLst/>
          </a:prstGeom>
          <a:effectLst>
            <a:softEdge rad="25400"/>
          </a:effectLst>
        </p:spPr>
      </p:pic>
      <p:pic>
        <p:nvPicPr>
          <p:cNvPr id="5" name="Billede 4" descr="Et billede, der indeholder tekst, emblem, symbol, cirkel&#10;&#10;Automatisk genereret beskrivelse">
            <a:extLst>
              <a:ext uri="{FF2B5EF4-FFF2-40B4-BE49-F238E27FC236}">
                <a16:creationId xmlns:a16="http://schemas.microsoft.com/office/drawing/2014/main" id="{CD990AED-2555-56C9-8CAF-1D4A3409886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802618" y="124117"/>
            <a:ext cx="1182170" cy="1182170"/>
          </a:xfrm>
          <a:prstGeom prst="rect">
            <a:avLst/>
          </a:prstGeom>
        </p:spPr>
      </p:pic>
      <p:sp>
        <p:nvSpPr>
          <p:cNvPr id="6" name="Tekstfelt 5">
            <a:extLst>
              <a:ext uri="{FF2B5EF4-FFF2-40B4-BE49-F238E27FC236}">
                <a16:creationId xmlns:a16="http://schemas.microsoft.com/office/drawing/2014/main" id="{479A2DC6-BC4B-AFC2-CBFC-D80BA1EA9BFF}"/>
              </a:ext>
            </a:extLst>
          </p:cNvPr>
          <p:cNvSpPr txBox="1"/>
          <p:nvPr/>
        </p:nvSpPr>
        <p:spPr>
          <a:xfrm>
            <a:off x="221380" y="3244957"/>
            <a:ext cx="6872438" cy="3139321"/>
          </a:xfrm>
          <a:prstGeom prst="rect">
            <a:avLst/>
          </a:prstGeom>
          <a:noFill/>
        </p:spPr>
        <p:txBody>
          <a:bodyPr wrap="square" rtlCol="0">
            <a:spAutoFit/>
          </a:bodyPr>
          <a:lstStyle/>
          <a:p>
            <a:r>
              <a:rPr lang="da-DK" dirty="0">
                <a:solidFill>
                  <a:schemeClr val="bg1"/>
                </a:solidFill>
              </a:rPr>
              <a:t>Forud for ressourceforløbet udarbejdes der en ”forberedende plan ”. Den skal laves i </a:t>
            </a:r>
            <a:r>
              <a:rPr lang="da-DK" b="1" u="sng" dirty="0">
                <a:solidFill>
                  <a:schemeClr val="bg1"/>
                </a:solidFill>
              </a:rPr>
              <a:t>tæt</a:t>
            </a:r>
            <a:r>
              <a:rPr lang="da-DK" dirty="0">
                <a:solidFill>
                  <a:schemeClr val="bg1"/>
                </a:solidFill>
              </a:rPr>
              <a:t> samarbejde med borgeren.</a:t>
            </a:r>
          </a:p>
          <a:p>
            <a:endParaRPr lang="da-DK" dirty="0">
              <a:solidFill>
                <a:schemeClr val="bg1"/>
              </a:solidFill>
            </a:endParaRPr>
          </a:p>
          <a:p>
            <a:r>
              <a:rPr lang="da-DK" dirty="0">
                <a:solidFill>
                  <a:schemeClr val="bg1"/>
                </a:solidFill>
              </a:rPr>
              <a:t>Planen skal udarbejdes med udgangspunkt i hvordan borgeren har det ”lige nu”.*</a:t>
            </a:r>
          </a:p>
          <a:p>
            <a:endParaRPr lang="da-DK" dirty="0">
              <a:solidFill>
                <a:schemeClr val="bg1"/>
              </a:solidFill>
            </a:endParaRPr>
          </a:p>
          <a:p>
            <a:r>
              <a:rPr lang="da-DK" dirty="0">
                <a:solidFill>
                  <a:schemeClr val="bg1"/>
                </a:solidFill>
              </a:rPr>
              <a:t>Planen skal grundigt og indgående beskrive borger, både fysisk og psykisk, men også inddrage netværk som familie, venner, bekendte m.m. såvel eventuelt tidligere uddannelse, job eller beskæftigelse. </a:t>
            </a:r>
          </a:p>
          <a:p>
            <a:endParaRPr lang="da-DK" dirty="0">
              <a:solidFill>
                <a:schemeClr val="bg1"/>
              </a:solidFill>
            </a:endParaRPr>
          </a:p>
          <a:p>
            <a:r>
              <a:rPr lang="da-DK" dirty="0">
                <a:solidFill>
                  <a:schemeClr val="bg1"/>
                </a:solidFill>
              </a:rPr>
              <a:t>Fuld af virkelig gode, og meget forskellige spørgsmål!</a:t>
            </a:r>
          </a:p>
        </p:txBody>
      </p:sp>
      <p:sp>
        <p:nvSpPr>
          <p:cNvPr id="7" name="Shape">
            <a:extLst>
              <a:ext uri="{FF2B5EF4-FFF2-40B4-BE49-F238E27FC236}">
                <a16:creationId xmlns:a16="http://schemas.microsoft.com/office/drawing/2014/main" id="{A76D750F-E65D-AB31-49D4-3117B75BF9A4}"/>
              </a:ext>
            </a:extLst>
          </p:cNvPr>
          <p:cNvSpPr/>
          <p:nvPr/>
        </p:nvSpPr>
        <p:spPr>
          <a:xfrm>
            <a:off x="8150711" y="2518608"/>
            <a:ext cx="3834077" cy="4095026"/>
          </a:xfrm>
          <a:custGeom>
            <a:avLst/>
            <a:gdLst/>
            <a:ahLst/>
            <a:cxnLst>
              <a:cxn ang="0">
                <a:pos x="wd2" y="hd2"/>
              </a:cxn>
              <a:cxn ang="5400000">
                <a:pos x="wd2" y="hd2"/>
              </a:cxn>
              <a:cxn ang="10800000">
                <a:pos x="wd2" y="hd2"/>
              </a:cxn>
              <a:cxn ang="16200000">
                <a:pos x="wd2" y="hd2"/>
              </a:cxn>
            </a:cxnLst>
            <a:rect l="0" t="0" r="r" b="b"/>
            <a:pathLst>
              <a:path w="21600" h="21600" extrusionOk="0">
                <a:moveTo>
                  <a:pt x="19566" y="0"/>
                </a:moveTo>
                <a:lnTo>
                  <a:pt x="2034" y="0"/>
                </a:lnTo>
                <a:cubicBezTo>
                  <a:pt x="913" y="0"/>
                  <a:pt x="0" y="598"/>
                  <a:pt x="0" y="1338"/>
                </a:cubicBezTo>
                <a:lnTo>
                  <a:pt x="0" y="20262"/>
                </a:lnTo>
                <a:cubicBezTo>
                  <a:pt x="0" y="20999"/>
                  <a:pt x="909" y="21600"/>
                  <a:pt x="2034" y="21600"/>
                </a:cubicBezTo>
                <a:lnTo>
                  <a:pt x="19566" y="21600"/>
                </a:lnTo>
                <a:cubicBezTo>
                  <a:pt x="20687" y="21600"/>
                  <a:pt x="21600" y="21002"/>
                  <a:pt x="21600" y="20262"/>
                </a:cubicBezTo>
                <a:lnTo>
                  <a:pt x="21600" y="1335"/>
                </a:lnTo>
                <a:cubicBezTo>
                  <a:pt x="21600" y="598"/>
                  <a:pt x="20691" y="0"/>
                  <a:pt x="19566" y="0"/>
                </a:cubicBezTo>
                <a:close/>
              </a:path>
            </a:pathLst>
          </a:custGeom>
          <a:solidFill>
            <a:schemeClr val="bg1">
              <a:lumMod val="75000"/>
            </a:schemeClr>
          </a:solidFill>
          <a:ln w="12700">
            <a:miter lim="400000"/>
          </a:ln>
        </p:spPr>
        <p:txBody>
          <a:bodyPr lIns="28575" tIns="28575" rIns="28575" bIns="28575" anchor="ctr"/>
          <a:lstStyle/>
          <a:p>
            <a:pPr>
              <a:defRPr sz="3000">
                <a:solidFill>
                  <a:srgbClr val="FFFFFF"/>
                </a:solidFill>
              </a:defRPr>
            </a:pPr>
            <a:endParaRPr sz="2250" dirty="0"/>
          </a:p>
        </p:txBody>
      </p:sp>
      <p:sp>
        <p:nvSpPr>
          <p:cNvPr id="8" name="Freeform: Shape 32">
            <a:extLst>
              <a:ext uri="{FF2B5EF4-FFF2-40B4-BE49-F238E27FC236}">
                <a16:creationId xmlns:a16="http://schemas.microsoft.com/office/drawing/2014/main" id="{FC254627-BA5B-CAE1-1D93-3604D758BC02}"/>
              </a:ext>
            </a:extLst>
          </p:cNvPr>
          <p:cNvSpPr/>
          <p:nvPr/>
        </p:nvSpPr>
        <p:spPr>
          <a:xfrm>
            <a:off x="8150710" y="2517536"/>
            <a:ext cx="1064235" cy="1149651"/>
          </a:xfrm>
          <a:custGeom>
            <a:avLst/>
            <a:gdLst>
              <a:gd name="connsiteX0" fmla="*/ 207883 w 1308687"/>
              <a:gd name="connsiteY0" fmla="*/ 0 h 1308687"/>
              <a:gd name="connsiteX1" fmla="*/ 1308687 w 1308687"/>
              <a:gd name="connsiteY1" fmla="*/ 0 h 1308687"/>
              <a:gd name="connsiteX2" fmla="*/ 0 w 1308687"/>
              <a:gd name="connsiteY2" fmla="*/ 1308687 h 1308687"/>
              <a:gd name="connsiteX3" fmla="*/ 0 w 1308687"/>
              <a:gd name="connsiteY3" fmla="*/ 207881 h 1308687"/>
              <a:gd name="connsiteX4" fmla="*/ 207883 w 1308687"/>
              <a:gd name="connsiteY4" fmla="*/ 0 h 130868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8687" h="1308687">
                <a:moveTo>
                  <a:pt x="207883" y="0"/>
                </a:moveTo>
                <a:lnTo>
                  <a:pt x="1308687" y="0"/>
                </a:lnTo>
                <a:lnTo>
                  <a:pt x="0" y="1308687"/>
                </a:lnTo>
                <a:lnTo>
                  <a:pt x="0" y="207881"/>
                </a:lnTo>
                <a:cubicBezTo>
                  <a:pt x="0" y="92910"/>
                  <a:pt x="93312" y="0"/>
                  <a:pt x="207883" y="0"/>
                </a:cubicBezTo>
                <a:close/>
              </a:path>
            </a:pathLst>
          </a:custGeom>
          <a:solidFill>
            <a:srgbClr val="AAA48B"/>
          </a:solidFill>
          <a:ln w="12700">
            <a:miter lim="400000"/>
          </a:ln>
          <a:effectLst>
            <a:innerShdw blurRad="63500" dist="50800" dir="2700000">
              <a:prstClr val="black">
                <a:alpha val="50000"/>
              </a:prstClr>
            </a:innerShdw>
          </a:effectLst>
        </p:spPr>
        <p:txBody>
          <a:bodyPr wrap="square" lIns="28575" tIns="28575" rIns="28575" bIns="28575" anchor="ctr">
            <a:noAutofit/>
          </a:bodyPr>
          <a:lstStyle/>
          <a:p>
            <a:pPr>
              <a:defRPr sz="3000">
                <a:solidFill>
                  <a:srgbClr val="FFFFFF"/>
                </a:solidFill>
              </a:defRPr>
            </a:pPr>
            <a:endParaRPr sz="2250" dirty="0"/>
          </a:p>
        </p:txBody>
      </p:sp>
      <p:sp>
        <p:nvSpPr>
          <p:cNvPr id="9" name="Tekstfelt 8">
            <a:extLst>
              <a:ext uri="{FF2B5EF4-FFF2-40B4-BE49-F238E27FC236}">
                <a16:creationId xmlns:a16="http://schemas.microsoft.com/office/drawing/2014/main" id="{6CCA398B-BFD5-9395-B486-32132796122D}"/>
              </a:ext>
            </a:extLst>
          </p:cNvPr>
          <p:cNvSpPr txBox="1"/>
          <p:nvPr/>
        </p:nvSpPr>
        <p:spPr>
          <a:xfrm>
            <a:off x="8150710" y="2456858"/>
            <a:ext cx="3819910" cy="3262432"/>
          </a:xfrm>
          <a:prstGeom prst="rect">
            <a:avLst/>
          </a:prstGeom>
          <a:noFill/>
          <a:ln>
            <a:noFill/>
          </a:ln>
        </p:spPr>
        <p:txBody>
          <a:bodyPr wrap="square" rtlCol="0">
            <a:spAutoFit/>
          </a:bodyPr>
          <a:lstStyle/>
          <a:p>
            <a:pPr algn="ctr"/>
            <a:endParaRPr lang="da-DK" sz="2400" dirty="0">
              <a:ln>
                <a:solidFill>
                  <a:schemeClr val="tx1">
                    <a:alpha val="62000"/>
                  </a:schemeClr>
                </a:solidFill>
              </a:ln>
              <a:solidFill>
                <a:srgbClr val="AAA48B"/>
              </a:solidFill>
              <a:effectLst>
                <a:outerShdw blurRad="38100" dist="38100" dir="2700000" algn="tl">
                  <a:srgbClr val="000000">
                    <a:alpha val="43137"/>
                  </a:srgbClr>
                </a:outerShdw>
              </a:effectLst>
              <a:latin typeface="Aptos ExtraBold" panose="020B0004020202020204" pitchFamily="34" charset="0"/>
            </a:endParaRPr>
          </a:p>
          <a:p>
            <a:pPr algn="ctr"/>
            <a:r>
              <a:rPr lang="da-DK" sz="2400" dirty="0">
                <a:ln>
                  <a:solidFill>
                    <a:schemeClr val="tx1">
                      <a:alpha val="62000"/>
                    </a:schemeClr>
                  </a:solidFill>
                </a:ln>
                <a:solidFill>
                  <a:srgbClr val="AAA48B"/>
                </a:solidFill>
                <a:effectLst>
                  <a:outerShdw blurRad="38100" dist="38100" dir="2700000" algn="tl">
                    <a:srgbClr val="000000">
                      <a:alpha val="43137"/>
                    </a:srgbClr>
                  </a:outerShdw>
                </a:effectLst>
                <a:latin typeface="Aptos ExtraBold" panose="020B0004020202020204" pitchFamily="34" charset="0"/>
              </a:rPr>
              <a:t>SAND</a:t>
            </a:r>
            <a:r>
              <a:rPr lang="da-DK" sz="2400" dirty="0">
                <a:solidFill>
                  <a:schemeClr val="bg1"/>
                </a:solidFill>
                <a:effectLst>
                  <a:outerShdw blurRad="38100" dist="38100" dir="2700000" algn="tl">
                    <a:srgbClr val="000000">
                      <a:alpha val="43137"/>
                    </a:srgbClr>
                  </a:outerShdw>
                </a:effectLst>
                <a:latin typeface="Aptos ExtraBold" panose="020B0004020202020204" pitchFamily="34" charset="0"/>
              </a:rPr>
              <a:t> </a:t>
            </a:r>
            <a:r>
              <a:rPr lang="da-DK" sz="2000" b="1" dirty="0">
                <a:effectLst>
                  <a:outerShdw blurRad="38100" dist="38100" dir="2700000" algn="tl">
                    <a:srgbClr val="000000">
                      <a:alpha val="43137"/>
                    </a:srgbClr>
                  </a:outerShdw>
                </a:effectLst>
                <a:latin typeface="Aptos ExtraBold" panose="020B0004020202020204" pitchFamily="34" charset="0"/>
              </a:rPr>
              <a:t>SIGER</a:t>
            </a:r>
          </a:p>
          <a:p>
            <a:endParaRPr lang="da-DK" sz="1600" b="1" dirty="0">
              <a:effectLst>
                <a:outerShdw blurRad="38100" dist="38100" dir="2700000" algn="tl">
                  <a:srgbClr val="000000">
                    <a:alpha val="43137"/>
                  </a:srgbClr>
                </a:outerShdw>
              </a:effectLst>
              <a:latin typeface="Aptos ExtraBold" panose="020B0004020202020204" pitchFamily="34" charset="0"/>
            </a:endParaRPr>
          </a:p>
          <a:p>
            <a:endParaRPr lang="da-DK" sz="1600" dirty="0"/>
          </a:p>
          <a:p>
            <a:pPr marL="285750" indent="-285750">
              <a:buFont typeface="Arial" panose="020B0604020202020204" pitchFamily="34" charset="0"/>
              <a:buChar char="•"/>
            </a:pPr>
            <a:r>
              <a:rPr lang="da-DK" dirty="0"/>
              <a:t>Spørg gerne ind til om borgeren er blevet inddraget nok i planen. </a:t>
            </a:r>
          </a:p>
          <a:p>
            <a:pPr marL="285750" indent="-285750">
              <a:buFont typeface="Arial" panose="020B0604020202020204" pitchFamily="34" charset="0"/>
              <a:buChar char="•"/>
            </a:pPr>
            <a:r>
              <a:rPr lang="da-DK" dirty="0"/>
              <a:t>Opfordr gerne borger til virkelig at udnytte muligheden for at udtale sig. Der er mange steder i planen hvor borger har mulighed for at komme til orde. </a:t>
            </a:r>
          </a:p>
        </p:txBody>
      </p:sp>
      <p:pic>
        <p:nvPicPr>
          <p:cNvPr id="13" name="Billede 12" descr="Et billede, der indeholder tekst, Font/skrifttype, skærmbillede&#10;&#10;Automatisk genereret beskrivelse">
            <a:extLst>
              <a:ext uri="{FF2B5EF4-FFF2-40B4-BE49-F238E27FC236}">
                <a16:creationId xmlns:a16="http://schemas.microsoft.com/office/drawing/2014/main" id="{E43B48BA-54F5-9C71-0391-B4ABAA9280CA}"/>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rot="21390013">
            <a:off x="5353375" y="1471285"/>
            <a:ext cx="6658904" cy="1476581"/>
          </a:xfrm>
          <a:prstGeom prst="rect">
            <a:avLst/>
          </a:prstGeom>
        </p:spPr>
      </p:pic>
      <p:pic>
        <p:nvPicPr>
          <p:cNvPr id="16" name="Billede 15" descr="Et billede, der indeholder tekst, Font/skrifttype, skærmbillede&#10;&#10;Automatisk genereret beskrivelse">
            <a:extLst>
              <a:ext uri="{FF2B5EF4-FFF2-40B4-BE49-F238E27FC236}">
                <a16:creationId xmlns:a16="http://schemas.microsoft.com/office/drawing/2014/main" id="{A475DFD6-D399-5B0F-53FA-0878E2738F30}"/>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rot="427659">
            <a:off x="737478" y="2838899"/>
            <a:ext cx="6516009" cy="1400370"/>
          </a:xfrm>
          <a:prstGeom prst="rect">
            <a:avLst/>
          </a:prstGeom>
        </p:spPr>
      </p:pic>
      <p:pic>
        <p:nvPicPr>
          <p:cNvPr id="18" name="Billede 17" descr="Et billede, der indeholder tekst, Font/skrifttype, skærmbillede&#10;&#10;Automatisk genereret beskrivelse">
            <a:extLst>
              <a:ext uri="{FF2B5EF4-FFF2-40B4-BE49-F238E27FC236}">
                <a16:creationId xmlns:a16="http://schemas.microsoft.com/office/drawing/2014/main" id="{3020CDB9-D23B-88B3-302C-2FE300DFA701}"/>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rot="824675">
            <a:off x="5558286" y="3067604"/>
            <a:ext cx="6535062" cy="1590897"/>
          </a:xfrm>
          <a:prstGeom prst="rect">
            <a:avLst/>
          </a:prstGeom>
        </p:spPr>
      </p:pic>
    </p:spTree>
    <p:extLst>
      <p:ext uri="{BB962C8B-B14F-4D97-AF65-F5344CB8AC3E}">
        <p14:creationId xmlns:p14="http://schemas.microsoft.com/office/powerpoint/2010/main" val="1251379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down)">
                                      <p:cBhvr>
                                        <p:cTn id="7" dur="580">
                                          <p:stCondLst>
                                            <p:cond delay="0"/>
                                          </p:stCondLst>
                                        </p:cTn>
                                        <p:tgtEl>
                                          <p:spTgt spid="13"/>
                                        </p:tgtEl>
                                      </p:cBhvr>
                                    </p:animEffect>
                                    <p:anim calcmode="lin" valueType="num">
                                      <p:cBhvr>
                                        <p:cTn id="8" dur="1822" tmFilter="0,0; 0.14,0.36; 0.43,0.73; 0.71,0.91; 1.0,1.0">
                                          <p:stCondLst>
                                            <p:cond delay="0"/>
                                          </p:stCondLst>
                                        </p:cTn>
                                        <p:tgtEl>
                                          <p:spTgt spid="13"/>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13"/>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13"/>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13"/>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13"/>
                                        </p:tgtEl>
                                        <p:attrNameLst>
                                          <p:attrName>ppt_y</p:attrName>
                                        </p:attrNameLst>
                                      </p:cBhvr>
                                      <p:tavLst>
                                        <p:tav tm="0" fmla="#ppt_y-sin(pi*$)/81">
                                          <p:val>
                                            <p:fltVal val="0"/>
                                          </p:val>
                                        </p:tav>
                                        <p:tav tm="100000">
                                          <p:val>
                                            <p:fltVal val="1"/>
                                          </p:val>
                                        </p:tav>
                                      </p:tavLst>
                                    </p:anim>
                                    <p:animScale>
                                      <p:cBhvr>
                                        <p:cTn id="13" dur="26">
                                          <p:stCondLst>
                                            <p:cond delay="650"/>
                                          </p:stCondLst>
                                        </p:cTn>
                                        <p:tgtEl>
                                          <p:spTgt spid="13"/>
                                        </p:tgtEl>
                                      </p:cBhvr>
                                      <p:to x="100000" y="60000"/>
                                    </p:animScale>
                                    <p:animScale>
                                      <p:cBhvr>
                                        <p:cTn id="14" dur="166" decel="50000">
                                          <p:stCondLst>
                                            <p:cond delay="676"/>
                                          </p:stCondLst>
                                        </p:cTn>
                                        <p:tgtEl>
                                          <p:spTgt spid="13"/>
                                        </p:tgtEl>
                                      </p:cBhvr>
                                      <p:to x="100000" y="100000"/>
                                    </p:animScale>
                                    <p:animScale>
                                      <p:cBhvr>
                                        <p:cTn id="15" dur="26">
                                          <p:stCondLst>
                                            <p:cond delay="1312"/>
                                          </p:stCondLst>
                                        </p:cTn>
                                        <p:tgtEl>
                                          <p:spTgt spid="13"/>
                                        </p:tgtEl>
                                      </p:cBhvr>
                                      <p:to x="100000" y="80000"/>
                                    </p:animScale>
                                    <p:animScale>
                                      <p:cBhvr>
                                        <p:cTn id="16" dur="166" decel="50000">
                                          <p:stCondLst>
                                            <p:cond delay="1338"/>
                                          </p:stCondLst>
                                        </p:cTn>
                                        <p:tgtEl>
                                          <p:spTgt spid="13"/>
                                        </p:tgtEl>
                                      </p:cBhvr>
                                      <p:to x="100000" y="100000"/>
                                    </p:animScale>
                                    <p:animScale>
                                      <p:cBhvr>
                                        <p:cTn id="17" dur="26">
                                          <p:stCondLst>
                                            <p:cond delay="1642"/>
                                          </p:stCondLst>
                                        </p:cTn>
                                        <p:tgtEl>
                                          <p:spTgt spid="13"/>
                                        </p:tgtEl>
                                      </p:cBhvr>
                                      <p:to x="100000" y="90000"/>
                                    </p:animScale>
                                    <p:animScale>
                                      <p:cBhvr>
                                        <p:cTn id="18" dur="166" decel="50000">
                                          <p:stCondLst>
                                            <p:cond delay="1668"/>
                                          </p:stCondLst>
                                        </p:cTn>
                                        <p:tgtEl>
                                          <p:spTgt spid="13"/>
                                        </p:tgtEl>
                                      </p:cBhvr>
                                      <p:to x="100000" y="100000"/>
                                    </p:animScale>
                                    <p:animScale>
                                      <p:cBhvr>
                                        <p:cTn id="19" dur="26">
                                          <p:stCondLst>
                                            <p:cond delay="1808"/>
                                          </p:stCondLst>
                                        </p:cTn>
                                        <p:tgtEl>
                                          <p:spTgt spid="13"/>
                                        </p:tgtEl>
                                      </p:cBhvr>
                                      <p:to x="100000" y="95000"/>
                                    </p:animScale>
                                    <p:animScale>
                                      <p:cBhvr>
                                        <p:cTn id="20" dur="166" decel="50000">
                                          <p:stCondLst>
                                            <p:cond delay="1834"/>
                                          </p:stCondLst>
                                        </p:cTn>
                                        <p:tgtEl>
                                          <p:spTgt spid="13"/>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14" presetClass="entr" presetSubtype="10" fill="hold" nodeType="clickEffect">
                                  <p:stCondLst>
                                    <p:cond delay="0"/>
                                  </p:stCondLst>
                                  <p:childTnLst>
                                    <p:set>
                                      <p:cBhvr>
                                        <p:cTn id="24" dur="1" fill="hold">
                                          <p:stCondLst>
                                            <p:cond delay="0"/>
                                          </p:stCondLst>
                                        </p:cTn>
                                        <p:tgtEl>
                                          <p:spTgt spid="16"/>
                                        </p:tgtEl>
                                        <p:attrNameLst>
                                          <p:attrName>style.visibility</p:attrName>
                                        </p:attrNameLst>
                                      </p:cBhvr>
                                      <p:to>
                                        <p:strVal val="visible"/>
                                      </p:to>
                                    </p:set>
                                    <p:animEffect transition="in" filter="randombar(horizontal)">
                                      <p:cBhvr>
                                        <p:cTn id="25" dur="500"/>
                                        <p:tgtEl>
                                          <p:spTgt spid="16"/>
                                        </p:tgtEl>
                                      </p:cBhvr>
                                    </p:animEffect>
                                  </p:childTnLst>
                                </p:cTn>
                              </p:par>
                            </p:childTnLst>
                          </p:cTn>
                        </p:par>
                      </p:childTnLst>
                    </p:cTn>
                  </p:par>
                  <p:par>
                    <p:cTn id="26" fill="hold">
                      <p:stCondLst>
                        <p:cond delay="indefinite"/>
                      </p:stCondLst>
                      <p:childTnLst>
                        <p:par>
                          <p:cTn id="27" fill="hold">
                            <p:stCondLst>
                              <p:cond delay="0"/>
                            </p:stCondLst>
                            <p:childTnLst>
                              <p:par>
                                <p:cTn id="28" presetID="14" presetClass="entr" presetSubtype="10" fill="hold" nodeType="clickEffect">
                                  <p:stCondLst>
                                    <p:cond delay="0"/>
                                  </p:stCondLst>
                                  <p:childTnLst>
                                    <p:set>
                                      <p:cBhvr>
                                        <p:cTn id="29" dur="1" fill="hold">
                                          <p:stCondLst>
                                            <p:cond delay="0"/>
                                          </p:stCondLst>
                                        </p:cTn>
                                        <p:tgtEl>
                                          <p:spTgt spid="18"/>
                                        </p:tgtEl>
                                        <p:attrNameLst>
                                          <p:attrName>style.visibility</p:attrName>
                                        </p:attrNameLst>
                                      </p:cBhvr>
                                      <p:to>
                                        <p:strVal val="visible"/>
                                      </p:to>
                                    </p:set>
                                    <p:animEffect transition="in" filter="randombar(horizontal)">
                                      <p:cBhvr>
                                        <p:cTn id="30"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98EE5947-9E2D-E9A5-CE56-27B02E80CE25}"/>
            </a:ext>
          </a:extLst>
        </p:cNvPr>
        <p:cNvGrpSpPr/>
        <p:nvPr/>
      </p:nvGrpSpPr>
      <p:grpSpPr>
        <a:xfrm>
          <a:off x="0" y="0"/>
          <a:ext cx="0" cy="0"/>
          <a:chOff x="0" y="0"/>
          <a:chExt cx="0" cy="0"/>
        </a:xfrm>
      </p:grpSpPr>
      <p:sp>
        <p:nvSpPr>
          <p:cNvPr id="10" name="Rectangle 9">
            <a:extLst>
              <a:ext uri="{FF2B5EF4-FFF2-40B4-BE49-F238E27FC236}">
                <a16:creationId xmlns:a16="http://schemas.microsoft.com/office/drawing/2014/main" id="{1E311CB4-D2B8-F201-B0BF-CC2F5514F80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5704"/>
            <a:ext cx="12192000" cy="2269669"/>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CFB89E25-DC79-AF9E-96E6-42152141AF8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 y="2265037"/>
            <a:ext cx="12191990" cy="4592963"/>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B4E4F92C-71D9-6276-1333-522BE5BC29AA}"/>
              </a:ext>
            </a:extLst>
          </p:cNvPr>
          <p:cNvSpPr>
            <a:spLocks noGrp="1"/>
          </p:cNvSpPr>
          <p:nvPr>
            <p:ph type="title"/>
          </p:nvPr>
        </p:nvSpPr>
        <p:spPr>
          <a:xfrm>
            <a:off x="0" y="1397518"/>
            <a:ext cx="9889797" cy="501836"/>
          </a:xfrm>
        </p:spPr>
        <p:txBody>
          <a:bodyPr vert="horz" lIns="91440" tIns="45720" rIns="91440" bIns="45720" rtlCol="0" anchor="ctr">
            <a:noAutofit/>
          </a:bodyPr>
          <a:lstStyle/>
          <a:p>
            <a:r>
              <a:rPr lang="en-US" sz="5400" dirty="0" err="1">
                <a:solidFill>
                  <a:srgbClr val="262626"/>
                </a:solidFill>
                <a:latin typeface="Aptos ExtraBold" panose="020B0004020202020204" pitchFamily="34" charset="0"/>
              </a:rPr>
              <a:t>Rehabiliteringsmødet</a:t>
            </a:r>
            <a:endParaRPr lang="en-US" sz="5400" kern="1200" dirty="0">
              <a:solidFill>
                <a:srgbClr val="262626"/>
              </a:solidFill>
              <a:latin typeface="Aptos ExtraBold" panose="020B0004020202020204" pitchFamily="34" charset="0"/>
            </a:endParaRPr>
          </a:p>
        </p:txBody>
      </p:sp>
      <p:sp>
        <p:nvSpPr>
          <p:cNvPr id="14" name="Rectangle 13">
            <a:extLst>
              <a:ext uri="{FF2B5EF4-FFF2-40B4-BE49-F238E27FC236}">
                <a16:creationId xmlns:a16="http://schemas.microsoft.com/office/drawing/2014/main" id="{F593ADB7-3115-A39E-D62C-BDC0F3EA7B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55558" y="456887"/>
            <a:ext cx="457947" cy="4571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Billede 3">
            <a:extLst>
              <a:ext uri="{FF2B5EF4-FFF2-40B4-BE49-F238E27FC236}">
                <a16:creationId xmlns:a16="http://schemas.microsoft.com/office/drawing/2014/main" id="{D0F1F0EE-8FA0-8FF4-BB15-2E6CD7BD9B1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00877"/>
            <a:ext cx="2381250" cy="314325"/>
          </a:xfrm>
          <a:prstGeom prst="rect">
            <a:avLst/>
          </a:prstGeom>
          <a:effectLst>
            <a:softEdge rad="25400"/>
          </a:effectLst>
        </p:spPr>
      </p:pic>
      <p:pic>
        <p:nvPicPr>
          <p:cNvPr id="5" name="Billede 4" descr="Et billede, der indeholder tekst, emblem, symbol, cirkel&#10;&#10;Automatisk genereret beskrivelse">
            <a:extLst>
              <a:ext uri="{FF2B5EF4-FFF2-40B4-BE49-F238E27FC236}">
                <a16:creationId xmlns:a16="http://schemas.microsoft.com/office/drawing/2014/main" id="{FB757FA4-CA3C-EADA-AC2B-6C8358795B5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802618" y="124117"/>
            <a:ext cx="1182170" cy="1182170"/>
          </a:xfrm>
          <a:prstGeom prst="rect">
            <a:avLst/>
          </a:prstGeom>
        </p:spPr>
      </p:pic>
      <p:sp>
        <p:nvSpPr>
          <p:cNvPr id="7" name="Tekstfelt 6">
            <a:extLst>
              <a:ext uri="{FF2B5EF4-FFF2-40B4-BE49-F238E27FC236}">
                <a16:creationId xmlns:a16="http://schemas.microsoft.com/office/drawing/2014/main" id="{FE9E7042-E8B0-E2B7-2EE6-2797D7457EFB}"/>
              </a:ext>
            </a:extLst>
          </p:cNvPr>
          <p:cNvSpPr txBox="1"/>
          <p:nvPr/>
        </p:nvSpPr>
        <p:spPr>
          <a:xfrm>
            <a:off x="0" y="2241413"/>
            <a:ext cx="8107494" cy="5478423"/>
          </a:xfrm>
          <a:prstGeom prst="rect">
            <a:avLst/>
          </a:prstGeom>
          <a:noFill/>
        </p:spPr>
        <p:txBody>
          <a:bodyPr wrap="square" rtlCol="0">
            <a:spAutoFit/>
          </a:bodyPr>
          <a:lstStyle/>
          <a:p>
            <a:r>
              <a:rPr lang="da-DK" sz="2400" dirty="0">
                <a:solidFill>
                  <a:schemeClr val="bg1"/>
                </a:solidFill>
              </a:rPr>
              <a:t>Et typisk rehabiliteringsmøde består af følgende fagpersoner:</a:t>
            </a:r>
          </a:p>
          <a:p>
            <a:endParaRPr lang="da-DK" sz="2400" dirty="0">
              <a:solidFill>
                <a:schemeClr val="bg1"/>
              </a:solidFill>
            </a:endParaRPr>
          </a:p>
          <a:p>
            <a:pPr marL="342900" indent="-342900">
              <a:buFont typeface="Arial" panose="020B0604020202020204" pitchFamily="34" charset="0"/>
              <a:buChar char="•"/>
            </a:pPr>
            <a:r>
              <a:rPr lang="da-DK" sz="2400" dirty="0">
                <a:solidFill>
                  <a:schemeClr val="bg1"/>
                </a:solidFill>
              </a:rPr>
              <a:t>En læge</a:t>
            </a:r>
          </a:p>
          <a:p>
            <a:pPr marL="342900" indent="-342900">
              <a:buFont typeface="Arial" panose="020B0604020202020204" pitchFamily="34" charset="0"/>
              <a:buChar char="•"/>
            </a:pPr>
            <a:r>
              <a:rPr lang="da-DK" sz="2400" dirty="0">
                <a:solidFill>
                  <a:schemeClr val="bg1"/>
                </a:solidFill>
              </a:rPr>
              <a:t>Borgers sagsbehandler</a:t>
            </a:r>
          </a:p>
          <a:p>
            <a:pPr marL="342900" indent="-342900">
              <a:buFont typeface="Arial" panose="020B0604020202020204" pitchFamily="34" charset="0"/>
              <a:buChar char="•"/>
            </a:pPr>
            <a:r>
              <a:rPr lang="da-DK" sz="2400" dirty="0">
                <a:solidFill>
                  <a:schemeClr val="bg1"/>
                </a:solidFill>
              </a:rPr>
              <a:t>Repræsentant fra sundhedsforvaltningen (sygeplejerske)</a:t>
            </a:r>
          </a:p>
          <a:p>
            <a:pPr marL="342900" indent="-342900">
              <a:buFont typeface="Arial" panose="020B0604020202020204" pitchFamily="34" charset="0"/>
              <a:buChar char="•"/>
            </a:pPr>
            <a:r>
              <a:rPr lang="da-DK" sz="2400" dirty="0">
                <a:solidFill>
                  <a:schemeClr val="bg1"/>
                </a:solidFill>
              </a:rPr>
              <a:t>Repræsentant fra beskæftigelsesforvaltningen</a:t>
            </a:r>
          </a:p>
          <a:p>
            <a:pPr marL="342900" indent="-342900">
              <a:buFont typeface="Arial" panose="020B0604020202020204" pitchFamily="34" charset="0"/>
              <a:buChar char="•"/>
            </a:pPr>
            <a:r>
              <a:rPr lang="da-DK" sz="2400" dirty="0">
                <a:solidFill>
                  <a:schemeClr val="bg1"/>
                </a:solidFill>
              </a:rPr>
              <a:t>Repræsentant fra socialforvaltningen</a:t>
            </a:r>
          </a:p>
          <a:p>
            <a:pPr marL="342900" indent="-342900">
              <a:buFont typeface="Arial" panose="020B0604020202020204" pitchFamily="34" charset="0"/>
              <a:buChar char="•"/>
            </a:pPr>
            <a:r>
              <a:rPr lang="da-DK" sz="2400" dirty="0">
                <a:solidFill>
                  <a:schemeClr val="bg1"/>
                </a:solidFill>
              </a:rPr>
              <a:t>Borger</a:t>
            </a:r>
          </a:p>
          <a:p>
            <a:pPr marL="342900" indent="-342900">
              <a:buFont typeface="Arial" panose="020B0604020202020204" pitchFamily="34" charset="0"/>
              <a:buChar char="•"/>
            </a:pPr>
            <a:r>
              <a:rPr lang="da-DK" sz="2400" dirty="0">
                <a:solidFill>
                  <a:schemeClr val="bg1"/>
                </a:solidFill>
              </a:rPr>
              <a:t>Evt. mentor</a:t>
            </a:r>
          </a:p>
          <a:p>
            <a:pPr marL="342900" indent="-342900">
              <a:buFont typeface="Arial" panose="020B0604020202020204" pitchFamily="34" charset="0"/>
              <a:buChar char="•"/>
            </a:pPr>
            <a:r>
              <a:rPr lang="da-DK" sz="2400" dirty="0">
                <a:solidFill>
                  <a:schemeClr val="bg1"/>
                </a:solidFill>
              </a:rPr>
              <a:t>Evt. bisidder</a:t>
            </a:r>
          </a:p>
          <a:p>
            <a:endParaRPr lang="da-DK" sz="2000" dirty="0">
              <a:solidFill>
                <a:schemeClr val="bg1"/>
              </a:solidFill>
            </a:endParaRPr>
          </a:p>
          <a:p>
            <a:endParaRPr lang="da-DK" sz="2400" dirty="0">
              <a:solidFill>
                <a:schemeClr val="bg1"/>
              </a:solidFill>
            </a:endParaRPr>
          </a:p>
          <a:p>
            <a:r>
              <a:rPr lang="da-DK" sz="1400" dirty="0">
                <a:solidFill>
                  <a:schemeClr val="bg1"/>
                </a:solidFill>
              </a:rPr>
              <a:t>Bemærk: antallet af deltagere </a:t>
            </a:r>
            <a:r>
              <a:rPr lang="da-DK" sz="1400" i="1" dirty="0">
                <a:solidFill>
                  <a:schemeClr val="bg1"/>
                </a:solidFill>
              </a:rPr>
              <a:t>kan </a:t>
            </a:r>
            <a:r>
              <a:rPr lang="da-DK" sz="1400" dirty="0">
                <a:solidFill>
                  <a:schemeClr val="bg1"/>
                </a:solidFill>
              </a:rPr>
              <a:t>variere fra kommune til kommune.</a:t>
            </a:r>
          </a:p>
          <a:p>
            <a:endParaRPr lang="da-DK" sz="2400" dirty="0">
              <a:solidFill>
                <a:schemeClr val="bg1"/>
              </a:solidFill>
            </a:endParaRPr>
          </a:p>
          <a:p>
            <a:endParaRPr lang="da-DK" sz="2400" dirty="0">
              <a:solidFill>
                <a:schemeClr val="bg1"/>
              </a:solidFill>
            </a:endParaRPr>
          </a:p>
        </p:txBody>
      </p:sp>
      <p:sp>
        <p:nvSpPr>
          <p:cNvPr id="3" name="Shape">
            <a:extLst>
              <a:ext uri="{FF2B5EF4-FFF2-40B4-BE49-F238E27FC236}">
                <a16:creationId xmlns:a16="http://schemas.microsoft.com/office/drawing/2014/main" id="{B3D2EB48-1D5F-21F7-A8A0-7BB04CD82C58}"/>
              </a:ext>
            </a:extLst>
          </p:cNvPr>
          <p:cNvSpPr/>
          <p:nvPr/>
        </p:nvSpPr>
        <p:spPr>
          <a:xfrm>
            <a:off x="8150711" y="2518608"/>
            <a:ext cx="3834077" cy="4095026"/>
          </a:xfrm>
          <a:custGeom>
            <a:avLst/>
            <a:gdLst/>
            <a:ahLst/>
            <a:cxnLst>
              <a:cxn ang="0">
                <a:pos x="wd2" y="hd2"/>
              </a:cxn>
              <a:cxn ang="5400000">
                <a:pos x="wd2" y="hd2"/>
              </a:cxn>
              <a:cxn ang="10800000">
                <a:pos x="wd2" y="hd2"/>
              </a:cxn>
              <a:cxn ang="16200000">
                <a:pos x="wd2" y="hd2"/>
              </a:cxn>
            </a:cxnLst>
            <a:rect l="0" t="0" r="r" b="b"/>
            <a:pathLst>
              <a:path w="21600" h="21600" extrusionOk="0">
                <a:moveTo>
                  <a:pt x="19566" y="0"/>
                </a:moveTo>
                <a:lnTo>
                  <a:pt x="2034" y="0"/>
                </a:lnTo>
                <a:cubicBezTo>
                  <a:pt x="913" y="0"/>
                  <a:pt x="0" y="598"/>
                  <a:pt x="0" y="1338"/>
                </a:cubicBezTo>
                <a:lnTo>
                  <a:pt x="0" y="20262"/>
                </a:lnTo>
                <a:cubicBezTo>
                  <a:pt x="0" y="20999"/>
                  <a:pt x="909" y="21600"/>
                  <a:pt x="2034" y="21600"/>
                </a:cubicBezTo>
                <a:lnTo>
                  <a:pt x="19566" y="21600"/>
                </a:lnTo>
                <a:cubicBezTo>
                  <a:pt x="20687" y="21600"/>
                  <a:pt x="21600" y="21002"/>
                  <a:pt x="21600" y="20262"/>
                </a:cubicBezTo>
                <a:lnTo>
                  <a:pt x="21600" y="1335"/>
                </a:lnTo>
                <a:cubicBezTo>
                  <a:pt x="21600" y="598"/>
                  <a:pt x="20691" y="0"/>
                  <a:pt x="19566" y="0"/>
                </a:cubicBezTo>
                <a:close/>
              </a:path>
            </a:pathLst>
          </a:custGeom>
          <a:solidFill>
            <a:schemeClr val="bg1">
              <a:lumMod val="75000"/>
            </a:schemeClr>
          </a:solidFill>
          <a:ln w="12700">
            <a:miter lim="400000"/>
          </a:ln>
        </p:spPr>
        <p:txBody>
          <a:bodyPr lIns="28575" tIns="28575" rIns="28575" bIns="28575" anchor="ctr"/>
          <a:lstStyle/>
          <a:p>
            <a:pPr>
              <a:defRPr sz="3000">
                <a:solidFill>
                  <a:srgbClr val="FFFFFF"/>
                </a:solidFill>
              </a:defRPr>
            </a:pPr>
            <a:endParaRPr sz="2250" dirty="0"/>
          </a:p>
        </p:txBody>
      </p:sp>
      <p:sp>
        <p:nvSpPr>
          <p:cNvPr id="6" name="Freeform: Shape 32">
            <a:extLst>
              <a:ext uri="{FF2B5EF4-FFF2-40B4-BE49-F238E27FC236}">
                <a16:creationId xmlns:a16="http://schemas.microsoft.com/office/drawing/2014/main" id="{ABA1ABB9-C29C-7073-267C-EB7C37EF78FC}"/>
              </a:ext>
            </a:extLst>
          </p:cNvPr>
          <p:cNvSpPr/>
          <p:nvPr/>
        </p:nvSpPr>
        <p:spPr>
          <a:xfrm>
            <a:off x="8150710" y="2517536"/>
            <a:ext cx="1064235" cy="1149651"/>
          </a:xfrm>
          <a:custGeom>
            <a:avLst/>
            <a:gdLst>
              <a:gd name="connsiteX0" fmla="*/ 207883 w 1308687"/>
              <a:gd name="connsiteY0" fmla="*/ 0 h 1308687"/>
              <a:gd name="connsiteX1" fmla="*/ 1308687 w 1308687"/>
              <a:gd name="connsiteY1" fmla="*/ 0 h 1308687"/>
              <a:gd name="connsiteX2" fmla="*/ 0 w 1308687"/>
              <a:gd name="connsiteY2" fmla="*/ 1308687 h 1308687"/>
              <a:gd name="connsiteX3" fmla="*/ 0 w 1308687"/>
              <a:gd name="connsiteY3" fmla="*/ 207881 h 1308687"/>
              <a:gd name="connsiteX4" fmla="*/ 207883 w 1308687"/>
              <a:gd name="connsiteY4" fmla="*/ 0 h 130868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8687" h="1308687">
                <a:moveTo>
                  <a:pt x="207883" y="0"/>
                </a:moveTo>
                <a:lnTo>
                  <a:pt x="1308687" y="0"/>
                </a:lnTo>
                <a:lnTo>
                  <a:pt x="0" y="1308687"/>
                </a:lnTo>
                <a:lnTo>
                  <a:pt x="0" y="207881"/>
                </a:lnTo>
                <a:cubicBezTo>
                  <a:pt x="0" y="92910"/>
                  <a:pt x="93312" y="0"/>
                  <a:pt x="207883" y="0"/>
                </a:cubicBezTo>
                <a:close/>
              </a:path>
            </a:pathLst>
          </a:custGeom>
          <a:solidFill>
            <a:srgbClr val="AAA48B"/>
          </a:solidFill>
          <a:ln w="12700">
            <a:miter lim="400000"/>
          </a:ln>
          <a:effectLst>
            <a:innerShdw blurRad="63500" dist="50800" dir="2700000">
              <a:prstClr val="black">
                <a:alpha val="50000"/>
              </a:prstClr>
            </a:innerShdw>
          </a:effectLst>
        </p:spPr>
        <p:txBody>
          <a:bodyPr wrap="square" lIns="28575" tIns="28575" rIns="28575" bIns="28575" anchor="ctr">
            <a:noAutofit/>
          </a:bodyPr>
          <a:lstStyle/>
          <a:p>
            <a:pPr>
              <a:defRPr sz="3000">
                <a:solidFill>
                  <a:srgbClr val="FFFFFF"/>
                </a:solidFill>
              </a:defRPr>
            </a:pPr>
            <a:endParaRPr sz="2250" dirty="0"/>
          </a:p>
        </p:txBody>
      </p:sp>
      <p:sp>
        <p:nvSpPr>
          <p:cNvPr id="8" name="Tekstfelt 7">
            <a:extLst>
              <a:ext uri="{FF2B5EF4-FFF2-40B4-BE49-F238E27FC236}">
                <a16:creationId xmlns:a16="http://schemas.microsoft.com/office/drawing/2014/main" id="{54D186E0-F684-8E03-8A0F-290386665F91}"/>
              </a:ext>
            </a:extLst>
          </p:cNvPr>
          <p:cNvSpPr txBox="1"/>
          <p:nvPr/>
        </p:nvSpPr>
        <p:spPr>
          <a:xfrm>
            <a:off x="8255563" y="2456858"/>
            <a:ext cx="3772441" cy="4708981"/>
          </a:xfrm>
          <a:prstGeom prst="rect">
            <a:avLst/>
          </a:prstGeom>
          <a:noFill/>
          <a:ln>
            <a:noFill/>
          </a:ln>
        </p:spPr>
        <p:txBody>
          <a:bodyPr wrap="square" rtlCol="0">
            <a:spAutoFit/>
          </a:bodyPr>
          <a:lstStyle/>
          <a:p>
            <a:pPr algn="ctr"/>
            <a:r>
              <a:rPr lang="da-DK" sz="2400" dirty="0">
                <a:ln>
                  <a:solidFill>
                    <a:schemeClr val="tx1">
                      <a:alpha val="62000"/>
                    </a:schemeClr>
                  </a:solidFill>
                </a:ln>
                <a:solidFill>
                  <a:srgbClr val="AAA48B"/>
                </a:solidFill>
                <a:effectLst>
                  <a:outerShdw blurRad="38100" dist="38100" dir="2700000" algn="tl">
                    <a:srgbClr val="000000">
                      <a:alpha val="43137"/>
                    </a:srgbClr>
                  </a:outerShdw>
                </a:effectLst>
                <a:latin typeface="Aptos ExtraBold" panose="020B0004020202020204" pitchFamily="34" charset="0"/>
              </a:rPr>
              <a:t>SAND</a:t>
            </a:r>
            <a:r>
              <a:rPr lang="da-DK" sz="2400" dirty="0">
                <a:solidFill>
                  <a:schemeClr val="bg1"/>
                </a:solidFill>
                <a:effectLst>
                  <a:outerShdw blurRad="38100" dist="38100" dir="2700000" algn="tl">
                    <a:srgbClr val="000000">
                      <a:alpha val="43137"/>
                    </a:srgbClr>
                  </a:outerShdw>
                </a:effectLst>
                <a:latin typeface="Aptos ExtraBold" panose="020B0004020202020204" pitchFamily="34" charset="0"/>
              </a:rPr>
              <a:t> </a:t>
            </a:r>
            <a:r>
              <a:rPr lang="da-DK" sz="2000" b="1" dirty="0">
                <a:effectLst>
                  <a:outerShdw blurRad="38100" dist="38100" dir="2700000" algn="tl">
                    <a:srgbClr val="000000">
                      <a:alpha val="43137"/>
                    </a:srgbClr>
                  </a:outerShdw>
                </a:effectLst>
                <a:latin typeface="Aptos ExtraBold" panose="020B0004020202020204" pitchFamily="34" charset="0"/>
              </a:rPr>
              <a:t>SIGER</a:t>
            </a:r>
          </a:p>
          <a:p>
            <a:endParaRPr lang="da-DK" sz="1600" b="1" dirty="0">
              <a:effectLst>
                <a:outerShdw blurRad="38100" dist="38100" dir="2700000" algn="tl">
                  <a:srgbClr val="000000">
                    <a:alpha val="43137"/>
                  </a:srgbClr>
                </a:outerShdw>
              </a:effectLst>
              <a:latin typeface="Aptos ExtraBold" panose="020B0004020202020204" pitchFamily="34" charset="0"/>
            </a:endParaRPr>
          </a:p>
          <a:p>
            <a:pPr marL="342900" indent="-342900">
              <a:buFont typeface="Arial" panose="020B0604020202020204" pitchFamily="34" charset="0"/>
              <a:buChar char="•"/>
            </a:pPr>
            <a:r>
              <a:rPr lang="da-DK" sz="1400" dirty="0">
                <a:latin typeface="Questa-Regular"/>
              </a:rPr>
              <a:t>Mødet er ment som en dialog mellem borger og fagpersoner. Husk gerne borger på det.</a:t>
            </a:r>
          </a:p>
          <a:p>
            <a:pPr marL="342900" indent="-342900">
              <a:buFont typeface="Arial" panose="020B0604020202020204" pitchFamily="34" charset="0"/>
              <a:buChar char="•"/>
            </a:pPr>
            <a:endParaRPr lang="da-DK" sz="1400" dirty="0">
              <a:latin typeface="Questa-Regular"/>
            </a:endParaRPr>
          </a:p>
          <a:p>
            <a:pPr marL="342900" indent="-342900">
              <a:buFont typeface="Arial" panose="020B0604020202020204" pitchFamily="34" charset="0"/>
              <a:buChar char="•"/>
            </a:pPr>
            <a:r>
              <a:rPr lang="da-DK" sz="1400" dirty="0">
                <a:latin typeface="Questa-Regular"/>
              </a:rPr>
              <a:t>Aftal en plan med borger inden mødet. </a:t>
            </a:r>
          </a:p>
          <a:p>
            <a:pPr marL="342900" indent="-342900">
              <a:buFont typeface="Arial" panose="020B0604020202020204" pitchFamily="34" charset="0"/>
              <a:buChar char="•"/>
            </a:pPr>
            <a:endParaRPr lang="da-DK" sz="1400" dirty="0">
              <a:latin typeface="Questa-Regular"/>
            </a:endParaRPr>
          </a:p>
          <a:p>
            <a:pPr marL="342900" indent="-342900">
              <a:buFont typeface="Arial" panose="020B0604020202020204" pitchFamily="34" charset="0"/>
              <a:buChar char="•"/>
            </a:pPr>
            <a:r>
              <a:rPr lang="da-DK" sz="1400" dirty="0">
                <a:latin typeface="Questa-Regular"/>
              </a:rPr>
              <a:t>Husk dem på at de har ret til taletid på mødet. </a:t>
            </a:r>
          </a:p>
          <a:p>
            <a:pPr marL="342900" indent="-342900">
              <a:buFont typeface="Arial" panose="020B0604020202020204" pitchFamily="34" charset="0"/>
              <a:buChar char="•"/>
            </a:pPr>
            <a:endParaRPr lang="da-DK" sz="1400" dirty="0">
              <a:latin typeface="Questa-Regular"/>
            </a:endParaRPr>
          </a:p>
          <a:p>
            <a:pPr marL="342900" indent="-342900">
              <a:buFont typeface="Arial" panose="020B0604020202020204" pitchFamily="34" charset="0"/>
              <a:buChar char="•"/>
            </a:pPr>
            <a:r>
              <a:rPr lang="da-DK" sz="1400" dirty="0">
                <a:latin typeface="Questa-Regular"/>
              </a:rPr>
              <a:t>Hjælp dem til evt. at få skrevet vigtige punkter ned inden mødet. </a:t>
            </a:r>
          </a:p>
          <a:p>
            <a:pPr marL="342900" indent="-342900">
              <a:buFont typeface="Arial" panose="020B0604020202020204" pitchFamily="34" charset="0"/>
              <a:buChar char="•"/>
            </a:pPr>
            <a:endParaRPr lang="da-DK" sz="1400" dirty="0">
              <a:latin typeface="Questa-Regular"/>
            </a:endParaRPr>
          </a:p>
          <a:p>
            <a:pPr marL="342900" indent="-342900">
              <a:buFont typeface="Arial" panose="020B0604020202020204" pitchFamily="34" charset="0"/>
              <a:buChar char="•"/>
            </a:pPr>
            <a:r>
              <a:rPr lang="da-DK" sz="1400" dirty="0">
                <a:latin typeface="Questa-Regular"/>
              </a:rPr>
              <a:t>Hvis personen ønsker at du taler for dem, så gør teamet opmærksom på det ved præsentationsrunden. </a:t>
            </a:r>
          </a:p>
          <a:p>
            <a:r>
              <a:rPr lang="da-DK" sz="1600" dirty="0"/>
              <a:t> </a:t>
            </a:r>
          </a:p>
          <a:p>
            <a:pPr marL="342900" indent="-342900">
              <a:buFont typeface="Arial" panose="020B0604020202020204" pitchFamily="34" charset="0"/>
              <a:buChar char="•"/>
            </a:pPr>
            <a:endParaRPr lang="da-DK" sz="1600" dirty="0"/>
          </a:p>
          <a:p>
            <a:endParaRPr lang="da-DK" dirty="0"/>
          </a:p>
        </p:txBody>
      </p:sp>
    </p:spTree>
    <p:extLst>
      <p:ext uri="{BB962C8B-B14F-4D97-AF65-F5344CB8AC3E}">
        <p14:creationId xmlns:p14="http://schemas.microsoft.com/office/powerpoint/2010/main" val="4801325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69D45A7A-DADF-EC5D-768D-4F4FEDB01B1F}"/>
            </a:ext>
          </a:extLst>
        </p:cNvPr>
        <p:cNvGrpSpPr/>
        <p:nvPr/>
      </p:nvGrpSpPr>
      <p:grpSpPr>
        <a:xfrm>
          <a:off x="0" y="0"/>
          <a:ext cx="0" cy="0"/>
          <a:chOff x="0" y="0"/>
          <a:chExt cx="0" cy="0"/>
        </a:xfrm>
      </p:grpSpPr>
      <p:sp>
        <p:nvSpPr>
          <p:cNvPr id="10" name="Rectangle 9">
            <a:extLst>
              <a:ext uri="{FF2B5EF4-FFF2-40B4-BE49-F238E27FC236}">
                <a16:creationId xmlns:a16="http://schemas.microsoft.com/office/drawing/2014/main" id="{E6AFDEE3-FC82-282B-E9B9-F7E7659F2D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5704"/>
            <a:ext cx="12192000" cy="2269669"/>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BE6F7D42-5045-0020-2FEC-00897C3199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 y="2265037"/>
            <a:ext cx="12191990" cy="4592963"/>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D377923D-46A4-2DD6-3F18-D9BD93207653}"/>
              </a:ext>
            </a:extLst>
          </p:cNvPr>
          <p:cNvSpPr>
            <a:spLocks noGrp="1"/>
          </p:cNvSpPr>
          <p:nvPr>
            <p:ph type="title"/>
          </p:nvPr>
        </p:nvSpPr>
        <p:spPr>
          <a:xfrm>
            <a:off x="0" y="1129130"/>
            <a:ext cx="9889797" cy="501836"/>
          </a:xfrm>
        </p:spPr>
        <p:txBody>
          <a:bodyPr vert="horz" lIns="91440" tIns="45720" rIns="91440" bIns="45720" rtlCol="0" anchor="ctr">
            <a:noAutofit/>
          </a:bodyPr>
          <a:lstStyle/>
          <a:p>
            <a:r>
              <a:rPr lang="en-US" sz="5400" dirty="0" err="1">
                <a:solidFill>
                  <a:srgbClr val="262626"/>
                </a:solidFill>
                <a:latin typeface="Aptos ExtraBold" panose="020B0004020202020204" pitchFamily="34" charset="0"/>
              </a:rPr>
              <a:t>Indsatser</a:t>
            </a:r>
            <a:endParaRPr lang="en-US" sz="5400" kern="1200" dirty="0">
              <a:solidFill>
                <a:srgbClr val="262626"/>
              </a:solidFill>
              <a:latin typeface="Aptos ExtraBold" panose="020B0004020202020204" pitchFamily="34" charset="0"/>
            </a:endParaRPr>
          </a:p>
        </p:txBody>
      </p:sp>
      <p:sp>
        <p:nvSpPr>
          <p:cNvPr id="14" name="Rectangle 13">
            <a:extLst>
              <a:ext uri="{FF2B5EF4-FFF2-40B4-BE49-F238E27FC236}">
                <a16:creationId xmlns:a16="http://schemas.microsoft.com/office/drawing/2014/main" id="{1716CFA4-12AF-961D-AB62-B21F46CF0EE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55558" y="456887"/>
            <a:ext cx="457947" cy="4571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Billede 3">
            <a:extLst>
              <a:ext uri="{FF2B5EF4-FFF2-40B4-BE49-F238E27FC236}">
                <a16:creationId xmlns:a16="http://schemas.microsoft.com/office/drawing/2014/main" id="{03EA2943-9D26-5D91-3BFC-B75C7B00142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00877"/>
            <a:ext cx="2381250" cy="314325"/>
          </a:xfrm>
          <a:prstGeom prst="rect">
            <a:avLst/>
          </a:prstGeom>
          <a:effectLst>
            <a:softEdge rad="25400"/>
          </a:effectLst>
        </p:spPr>
      </p:pic>
      <p:pic>
        <p:nvPicPr>
          <p:cNvPr id="5" name="Billede 4" descr="Et billede, der indeholder tekst, emblem, symbol, cirkel&#10;&#10;Automatisk genereret beskrivelse">
            <a:extLst>
              <a:ext uri="{FF2B5EF4-FFF2-40B4-BE49-F238E27FC236}">
                <a16:creationId xmlns:a16="http://schemas.microsoft.com/office/drawing/2014/main" id="{620380E9-B567-9AFD-ADA1-A2347083D68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802618" y="124117"/>
            <a:ext cx="1182170" cy="1182170"/>
          </a:xfrm>
          <a:prstGeom prst="rect">
            <a:avLst/>
          </a:prstGeom>
        </p:spPr>
      </p:pic>
      <p:sp>
        <p:nvSpPr>
          <p:cNvPr id="3" name="Tekstfelt 2">
            <a:extLst>
              <a:ext uri="{FF2B5EF4-FFF2-40B4-BE49-F238E27FC236}">
                <a16:creationId xmlns:a16="http://schemas.microsoft.com/office/drawing/2014/main" id="{7F7AFAC0-B216-1378-D93E-A9EADB3B8E7F}"/>
              </a:ext>
            </a:extLst>
          </p:cNvPr>
          <p:cNvSpPr txBox="1"/>
          <p:nvPr/>
        </p:nvSpPr>
        <p:spPr>
          <a:xfrm>
            <a:off x="0" y="2263965"/>
            <a:ext cx="7936637" cy="4524315"/>
          </a:xfrm>
          <a:prstGeom prst="rect">
            <a:avLst/>
          </a:prstGeom>
          <a:noFill/>
        </p:spPr>
        <p:txBody>
          <a:bodyPr wrap="square" rtlCol="0">
            <a:spAutoFit/>
          </a:bodyPr>
          <a:lstStyle/>
          <a:p>
            <a:r>
              <a:rPr lang="da-DK" dirty="0">
                <a:solidFill>
                  <a:schemeClr val="bg1"/>
                </a:solidFill>
              </a:rPr>
              <a:t>Indsatser i et ressourceforløb kan være meget forskellige, og afhænger helt af hvad der bliver besluttet på det første rehabiliteringsmøde.</a:t>
            </a:r>
          </a:p>
          <a:p>
            <a:endParaRPr lang="da-DK" dirty="0">
              <a:solidFill>
                <a:schemeClr val="bg1"/>
              </a:solidFill>
            </a:endParaRPr>
          </a:p>
          <a:p>
            <a:r>
              <a:rPr lang="da-DK" u="sng" dirty="0">
                <a:solidFill>
                  <a:schemeClr val="bg1"/>
                </a:solidFill>
              </a:rPr>
              <a:t>De mest typiske tiltag vil ofte være:</a:t>
            </a:r>
          </a:p>
          <a:p>
            <a:endParaRPr lang="da-DK" dirty="0">
              <a:solidFill>
                <a:schemeClr val="bg1"/>
              </a:solidFill>
            </a:endParaRPr>
          </a:p>
          <a:p>
            <a:r>
              <a:rPr lang="da-DK" b="1" dirty="0">
                <a:solidFill>
                  <a:schemeClr val="bg1"/>
                </a:solidFill>
              </a:rPr>
              <a:t>Sundhed &amp; Misbrug: </a:t>
            </a:r>
          </a:p>
          <a:p>
            <a:r>
              <a:rPr lang="da-DK" dirty="0">
                <a:solidFill>
                  <a:schemeClr val="bg1"/>
                </a:solidFill>
              </a:rPr>
              <a:t>Afklaring af fysiske udfordringer, såsom dårlig ryg, knæ, eller kroniske sygdomme såsom kol, diabetes eller lign. og evt. mis-overforbrug af alkohol eller andre stoffer.</a:t>
            </a:r>
          </a:p>
          <a:p>
            <a:endParaRPr lang="da-DK" dirty="0">
              <a:solidFill>
                <a:schemeClr val="bg1"/>
              </a:solidFill>
            </a:endParaRPr>
          </a:p>
          <a:p>
            <a:r>
              <a:rPr lang="da-DK" b="1" dirty="0">
                <a:solidFill>
                  <a:schemeClr val="bg1"/>
                </a:solidFill>
              </a:rPr>
              <a:t>Psykiatri:</a:t>
            </a:r>
          </a:p>
          <a:p>
            <a:r>
              <a:rPr lang="da-DK" dirty="0">
                <a:solidFill>
                  <a:schemeClr val="bg1"/>
                </a:solidFill>
              </a:rPr>
              <a:t>Udredning af psykiske udfordringer, fx ADHD, ADD, personlighedsforstyrrelser m.m. </a:t>
            </a:r>
          </a:p>
          <a:p>
            <a:endParaRPr lang="da-DK" dirty="0">
              <a:solidFill>
                <a:schemeClr val="bg1"/>
              </a:solidFill>
            </a:endParaRPr>
          </a:p>
          <a:p>
            <a:r>
              <a:rPr lang="da-DK" b="1" dirty="0">
                <a:solidFill>
                  <a:schemeClr val="bg1"/>
                </a:solidFill>
              </a:rPr>
              <a:t>Arbejdsevne:*</a:t>
            </a:r>
          </a:p>
          <a:p>
            <a:r>
              <a:rPr lang="da-DK" dirty="0">
                <a:solidFill>
                  <a:schemeClr val="bg1"/>
                </a:solidFill>
              </a:rPr>
              <a:t>Med meget få undtagelser vil næsten alle ressourceforløb involvere en praktik i en virksomhed, baseret på de skånebehov borgeren måtte have. De fleste kommuner ser helst at borger har været minimum 6 mdr. i praktik.</a:t>
            </a:r>
          </a:p>
        </p:txBody>
      </p:sp>
      <p:sp>
        <p:nvSpPr>
          <p:cNvPr id="6" name="Shape">
            <a:extLst>
              <a:ext uri="{FF2B5EF4-FFF2-40B4-BE49-F238E27FC236}">
                <a16:creationId xmlns:a16="http://schemas.microsoft.com/office/drawing/2014/main" id="{145845F8-6E81-C2E5-A9BE-E3AC21930FCC}"/>
              </a:ext>
            </a:extLst>
          </p:cNvPr>
          <p:cNvSpPr/>
          <p:nvPr/>
        </p:nvSpPr>
        <p:spPr>
          <a:xfrm>
            <a:off x="8150711" y="2518608"/>
            <a:ext cx="3834077" cy="4095026"/>
          </a:xfrm>
          <a:custGeom>
            <a:avLst/>
            <a:gdLst/>
            <a:ahLst/>
            <a:cxnLst>
              <a:cxn ang="0">
                <a:pos x="wd2" y="hd2"/>
              </a:cxn>
              <a:cxn ang="5400000">
                <a:pos x="wd2" y="hd2"/>
              </a:cxn>
              <a:cxn ang="10800000">
                <a:pos x="wd2" y="hd2"/>
              </a:cxn>
              <a:cxn ang="16200000">
                <a:pos x="wd2" y="hd2"/>
              </a:cxn>
            </a:cxnLst>
            <a:rect l="0" t="0" r="r" b="b"/>
            <a:pathLst>
              <a:path w="21600" h="21600" extrusionOk="0">
                <a:moveTo>
                  <a:pt x="19566" y="0"/>
                </a:moveTo>
                <a:lnTo>
                  <a:pt x="2034" y="0"/>
                </a:lnTo>
                <a:cubicBezTo>
                  <a:pt x="913" y="0"/>
                  <a:pt x="0" y="598"/>
                  <a:pt x="0" y="1338"/>
                </a:cubicBezTo>
                <a:lnTo>
                  <a:pt x="0" y="20262"/>
                </a:lnTo>
                <a:cubicBezTo>
                  <a:pt x="0" y="20999"/>
                  <a:pt x="909" y="21600"/>
                  <a:pt x="2034" y="21600"/>
                </a:cubicBezTo>
                <a:lnTo>
                  <a:pt x="19566" y="21600"/>
                </a:lnTo>
                <a:cubicBezTo>
                  <a:pt x="20687" y="21600"/>
                  <a:pt x="21600" y="21002"/>
                  <a:pt x="21600" y="20262"/>
                </a:cubicBezTo>
                <a:lnTo>
                  <a:pt x="21600" y="1335"/>
                </a:lnTo>
                <a:cubicBezTo>
                  <a:pt x="21600" y="598"/>
                  <a:pt x="20691" y="0"/>
                  <a:pt x="19566" y="0"/>
                </a:cubicBezTo>
                <a:close/>
              </a:path>
            </a:pathLst>
          </a:custGeom>
          <a:solidFill>
            <a:schemeClr val="bg1">
              <a:lumMod val="75000"/>
            </a:schemeClr>
          </a:solidFill>
          <a:ln w="12700">
            <a:miter lim="400000"/>
          </a:ln>
        </p:spPr>
        <p:txBody>
          <a:bodyPr lIns="28575" tIns="28575" rIns="28575" bIns="28575" anchor="ctr"/>
          <a:lstStyle/>
          <a:p>
            <a:pPr>
              <a:defRPr sz="3000">
                <a:solidFill>
                  <a:srgbClr val="FFFFFF"/>
                </a:solidFill>
              </a:defRPr>
            </a:pPr>
            <a:endParaRPr sz="2250" dirty="0"/>
          </a:p>
        </p:txBody>
      </p:sp>
      <p:sp>
        <p:nvSpPr>
          <p:cNvPr id="7" name="Tekstfelt 6">
            <a:extLst>
              <a:ext uri="{FF2B5EF4-FFF2-40B4-BE49-F238E27FC236}">
                <a16:creationId xmlns:a16="http://schemas.microsoft.com/office/drawing/2014/main" id="{513058BF-2E1A-25AF-FFBD-D45317DB8638}"/>
              </a:ext>
            </a:extLst>
          </p:cNvPr>
          <p:cNvSpPr txBox="1"/>
          <p:nvPr/>
        </p:nvSpPr>
        <p:spPr>
          <a:xfrm>
            <a:off x="8135804" y="2620747"/>
            <a:ext cx="3834077" cy="3847207"/>
          </a:xfrm>
          <a:prstGeom prst="rect">
            <a:avLst/>
          </a:prstGeom>
          <a:noFill/>
          <a:ln>
            <a:noFill/>
          </a:ln>
        </p:spPr>
        <p:txBody>
          <a:bodyPr wrap="square" rtlCol="0">
            <a:spAutoFit/>
          </a:bodyPr>
          <a:lstStyle/>
          <a:p>
            <a:pPr algn="ctr"/>
            <a:r>
              <a:rPr lang="da-DK" sz="2400" dirty="0">
                <a:ln>
                  <a:solidFill>
                    <a:schemeClr val="tx1">
                      <a:alpha val="62000"/>
                    </a:schemeClr>
                  </a:solidFill>
                </a:ln>
                <a:solidFill>
                  <a:srgbClr val="AAA48B"/>
                </a:solidFill>
                <a:effectLst>
                  <a:outerShdw blurRad="38100" dist="38100" dir="2700000" algn="tl">
                    <a:srgbClr val="000000">
                      <a:alpha val="43137"/>
                    </a:srgbClr>
                  </a:outerShdw>
                </a:effectLst>
                <a:latin typeface="Aptos ExtraBold" panose="020B0004020202020204" pitchFamily="34" charset="0"/>
              </a:rPr>
              <a:t>SAND</a:t>
            </a:r>
            <a:r>
              <a:rPr lang="da-DK" sz="2400" dirty="0">
                <a:solidFill>
                  <a:schemeClr val="bg1"/>
                </a:solidFill>
                <a:effectLst>
                  <a:outerShdw blurRad="38100" dist="38100" dir="2700000" algn="tl">
                    <a:srgbClr val="000000">
                      <a:alpha val="43137"/>
                    </a:srgbClr>
                  </a:outerShdw>
                </a:effectLst>
                <a:latin typeface="Aptos ExtraBold" panose="020B0004020202020204" pitchFamily="34" charset="0"/>
              </a:rPr>
              <a:t> </a:t>
            </a:r>
            <a:r>
              <a:rPr lang="da-DK" sz="2000" b="1" dirty="0">
                <a:effectLst>
                  <a:outerShdw blurRad="38100" dist="38100" dir="2700000" algn="tl">
                    <a:srgbClr val="000000">
                      <a:alpha val="43137"/>
                    </a:srgbClr>
                  </a:outerShdw>
                </a:effectLst>
                <a:latin typeface="Aptos ExtraBold" panose="020B0004020202020204" pitchFamily="34" charset="0"/>
              </a:rPr>
              <a:t>SIGER</a:t>
            </a:r>
          </a:p>
          <a:p>
            <a:endParaRPr lang="da-DK" sz="2000" dirty="0"/>
          </a:p>
          <a:p>
            <a:endParaRPr lang="da-DK" sz="2000" dirty="0"/>
          </a:p>
          <a:p>
            <a:pPr marL="342900" indent="-342900">
              <a:buFont typeface="Arial" panose="020B0604020202020204" pitchFamily="34" charset="0"/>
              <a:buChar char="•"/>
            </a:pPr>
            <a:r>
              <a:rPr lang="da-DK" dirty="0"/>
              <a:t>Borger må gerne være uenig i indsatserne. Sagsbehandler bør informeres ved førstkommende møde. </a:t>
            </a:r>
          </a:p>
          <a:p>
            <a:endParaRPr lang="da-DK" dirty="0"/>
          </a:p>
          <a:p>
            <a:pPr marL="342900" indent="-342900">
              <a:buFont typeface="Arial" panose="020B0604020202020204" pitchFamily="34" charset="0"/>
              <a:buChar char="•"/>
            </a:pPr>
            <a:r>
              <a:rPr lang="da-DK" dirty="0"/>
              <a:t>Et ressourceforløb er et samarbejde mellem borger og system. Hvis det ikke føles sådan, så er der noget galt. </a:t>
            </a:r>
          </a:p>
          <a:p>
            <a:endParaRPr lang="da-DK" dirty="0"/>
          </a:p>
        </p:txBody>
      </p:sp>
      <p:sp>
        <p:nvSpPr>
          <p:cNvPr id="8" name="Freeform: Shape 32">
            <a:extLst>
              <a:ext uri="{FF2B5EF4-FFF2-40B4-BE49-F238E27FC236}">
                <a16:creationId xmlns:a16="http://schemas.microsoft.com/office/drawing/2014/main" id="{63378E2C-081A-80AC-A6B4-31B16588EEDB}"/>
              </a:ext>
            </a:extLst>
          </p:cNvPr>
          <p:cNvSpPr/>
          <p:nvPr/>
        </p:nvSpPr>
        <p:spPr>
          <a:xfrm>
            <a:off x="8150710" y="2517536"/>
            <a:ext cx="1064235" cy="1149651"/>
          </a:xfrm>
          <a:custGeom>
            <a:avLst/>
            <a:gdLst>
              <a:gd name="connsiteX0" fmla="*/ 207883 w 1308687"/>
              <a:gd name="connsiteY0" fmla="*/ 0 h 1308687"/>
              <a:gd name="connsiteX1" fmla="*/ 1308687 w 1308687"/>
              <a:gd name="connsiteY1" fmla="*/ 0 h 1308687"/>
              <a:gd name="connsiteX2" fmla="*/ 0 w 1308687"/>
              <a:gd name="connsiteY2" fmla="*/ 1308687 h 1308687"/>
              <a:gd name="connsiteX3" fmla="*/ 0 w 1308687"/>
              <a:gd name="connsiteY3" fmla="*/ 207881 h 1308687"/>
              <a:gd name="connsiteX4" fmla="*/ 207883 w 1308687"/>
              <a:gd name="connsiteY4" fmla="*/ 0 h 130868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8687" h="1308687">
                <a:moveTo>
                  <a:pt x="207883" y="0"/>
                </a:moveTo>
                <a:lnTo>
                  <a:pt x="1308687" y="0"/>
                </a:lnTo>
                <a:lnTo>
                  <a:pt x="0" y="1308687"/>
                </a:lnTo>
                <a:lnTo>
                  <a:pt x="0" y="207881"/>
                </a:lnTo>
                <a:cubicBezTo>
                  <a:pt x="0" y="92910"/>
                  <a:pt x="93312" y="0"/>
                  <a:pt x="207883" y="0"/>
                </a:cubicBezTo>
                <a:close/>
              </a:path>
            </a:pathLst>
          </a:custGeom>
          <a:solidFill>
            <a:srgbClr val="AAA48B"/>
          </a:solidFill>
          <a:ln w="12700">
            <a:miter lim="400000"/>
          </a:ln>
          <a:effectLst>
            <a:innerShdw blurRad="63500" dist="50800" dir="2700000">
              <a:prstClr val="black">
                <a:alpha val="50000"/>
              </a:prstClr>
            </a:innerShdw>
          </a:effectLst>
        </p:spPr>
        <p:txBody>
          <a:bodyPr wrap="square" lIns="28575" tIns="28575" rIns="28575" bIns="28575" anchor="ctr">
            <a:noAutofit/>
          </a:bodyPr>
          <a:lstStyle/>
          <a:p>
            <a:pPr>
              <a:defRPr sz="3000">
                <a:solidFill>
                  <a:srgbClr val="FFFFFF"/>
                </a:solidFill>
              </a:defRPr>
            </a:pPr>
            <a:endParaRPr sz="2250" dirty="0"/>
          </a:p>
        </p:txBody>
      </p:sp>
    </p:spTree>
    <p:extLst>
      <p:ext uri="{BB962C8B-B14F-4D97-AF65-F5344CB8AC3E}">
        <p14:creationId xmlns:p14="http://schemas.microsoft.com/office/powerpoint/2010/main" val="209231505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B428E046-62D0-C111-2D47-2B9F87CADA93}"/>
            </a:ext>
          </a:extLst>
        </p:cNvPr>
        <p:cNvGrpSpPr/>
        <p:nvPr/>
      </p:nvGrpSpPr>
      <p:grpSpPr>
        <a:xfrm>
          <a:off x="0" y="0"/>
          <a:ext cx="0" cy="0"/>
          <a:chOff x="0" y="0"/>
          <a:chExt cx="0" cy="0"/>
        </a:xfrm>
      </p:grpSpPr>
      <p:sp>
        <p:nvSpPr>
          <p:cNvPr id="10" name="Rectangle 9">
            <a:extLst>
              <a:ext uri="{FF2B5EF4-FFF2-40B4-BE49-F238E27FC236}">
                <a16:creationId xmlns:a16="http://schemas.microsoft.com/office/drawing/2014/main" id="{FA26CC54-D50F-816A-1115-F75296FDB53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5704"/>
            <a:ext cx="12192000" cy="2269669"/>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66CC3016-D847-7762-6525-491DFEA0CFC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 y="2265037"/>
            <a:ext cx="12191990" cy="4592963"/>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C436CB9E-0915-73B5-1133-3A48B0CE65C4}"/>
              </a:ext>
            </a:extLst>
          </p:cNvPr>
          <p:cNvSpPr>
            <a:spLocks noGrp="1"/>
          </p:cNvSpPr>
          <p:nvPr>
            <p:ph type="title"/>
          </p:nvPr>
        </p:nvSpPr>
        <p:spPr>
          <a:xfrm>
            <a:off x="0" y="1129130"/>
            <a:ext cx="9889797" cy="501836"/>
          </a:xfrm>
        </p:spPr>
        <p:txBody>
          <a:bodyPr vert="horz" lIns="91440" tIns="45720" rIns="91440" bIns="45720" rtlCol="0" anchor="ctr">
            <a:noAutofit/>
          </a:bodyPr>
          <a:lstStyle/>
          <a:p>
            <a:r>
              <a:rPr lang="en-US" sz="5400" dirty="0">
                <a:solidFill>
                  <a:srgbClr val="262626"/>
                </a:solidFill>
                <a:latin typeface="Aptos ExtraBold" panose="020B0004020202020204" pitchFamily="34" charset="0"/>
              </a:rPr>
              <a:t>Relevant jura</a:t>
            </a:r>
            <a:endParaRPr lang="en-US" sz="5400" kern="1200" dirty="0">
              <a:solidFill>
                <a:srgbClr val="262626"/>
              </a:solidFill>
              <a:latin typeface="Aptos ExtraBold" panose="020B0004020202020204" pitchFamily="34" charset="0"/>
            </a:endParaRPr>
          </a:p>
        </p:txBody>
      </p:sp>
      <p:sp>
        <p:nvSpPr>
          <p:cNvPr id="14" name="Rectangle 13">
            <a:extLst>
              <a:ext uri="{FF2B5EF4-FFF2-40B4-BE49-F238E27FC236}">
                <a16:creationId xmlns:a16="http://schemas.microsoft.com/office/drawing/2014/main" id="{B9628C10-0A0B-6D54-58BE-6BF9B8CDEA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55558" y="456887"/>
            <a:ext cx="457947" cy="4571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Billede 3">
            <a:extLst>
              <a:ext uri="{FF2B5EF4-FFF2-40B4-BE49-F238E27FC236}">
                <a16:creationId xmlns:a16="http://schemas.microsoft.com/office/drawing/2014/main" id="{33A1A731-349F-2494-ACD5-5ECAF16B14D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00877"/>
            <a:ext cx="2381250" cy="314325"/>
          </a:xfrm>
          <a:prstGeom prst="rect">
            <a:avLst/>
          </a:prstGeom>
          <a:effectLst>
            <a:softEdge rad="25400"/>
          </a:effectLst>
        </p:spPr>
      </p:pic>
      <p:pic>
        <p:nvPicPr>
          <p:cNvPr id="5" name="Billede 4" descr="Et billede, der indeholder tekst, emblem, symbol, cirkel&#10;&#10;Automatisk genereret beskrivelse">
            <a:extLst>
              <a:ext uri="{FF2B5EF4-FFF2-40B4-BE49-F238E27FC236}">
                <a16:creationId xmlns:a16="http://schemas.microsoft.com/office/drawing/2014/main" id="{7CB58F95-E5FB-726C-6315-5DFCDD2BFC2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802618" y="124117"/>
            <a:ext cx="1182170" cy="1182170"/>
          </a:xfrm>
          <a:prstGeom prst="rect">
            <a:avLst/>
          </a:prstGeom>
        </p:spPr>
      </p:pic>
      <p:sp>
        <p:nvSpPr>
          <p:cNvPr id="3" name="Tekstfelt 2">
            <a:extLst>
              <a:ext uri="{FF2B5EF4-FFF2-40B4-BE49-F238E27FC236}">
                <a16:creationId xmlns:a16="http://schemas.microsoft.com/office/drawing/2014/main" id="{2C579A48-A3D2-4D18-9187-1FD7B28D051D}"/>
              </a:ext>
            </a:extLst>
          </p:cNvPr>
          <p:cNvSpPr txBox="1"/>
          <p:nvPr/>
        </p:nvSpPr>
        <p:spPr>
          <a:xfrm>
            <a:off x="10" y="1847954"/>
            <a:ext cx="12191990" cy="5427127"/>
          </a:xfrm>
          <a:prstGeom prst="rect">
            <a:avLst/>
          </a:prstGeom>
          <a:noFill/>
        </p:spPr>
        <p:txBody>
          <a:bodyPr wrap="square" rtlCol="0">
            <a:spAutoFit/>
          </a:bodyPr>
          <a:lstStyle/>
          <a:p>
            <a:pPr algn="ctr"/>
            <a:r>
              <a:rPr lang="da-DK" sz="2400" b="1" dirty="0">
                <a:latin typeface="Open Sans" panose="020B0606030504020204" pitchFamily="34" charset="0"/>
                <a:ea typeface="Open Sans" panose="020B0606030504020204" pitchFamily="34" charset="0"/>
                <a:cs typeface="Open Sans" panose="020B0606030504020204" pitchFamily="34" charset="0"/>
              </a:rPr>
              <a:t>LAB – Kapitel 19 (§ 113 - Indsats)</a:t>
            </a:r>
            <a:endParaRPr lang="da-DK" sz="2000" b="1" i="0" dirty="0">
              <a:effectLst/>
              <a:latin typeface="Open Sans" panose="020B0606030504020204" pitchFamily="34" charset="0"/>
              <a:ea typeface="Open Sans" panose="020B0606030504020204" pitchFamily="34" charset="0"/>
              <a:cs typeface="Open Sans" panose="020B0606030504020204" pitchFamily="34" charset="0"/>
            </a:endParaRPr>
          </a:p>
          <a:p>
            <a:pPr indent="152400" algn="l">
              <a:spcBef>
                <a:spcPts val="1000"/>
              </a:spcBef>
            </a:pPr>
            <a:r>
              <a:rPr lang="da-DK" sz="1600" b="1" i="0" dirty="0">
                <a:solidFill>
                  <a:schemeClr val="bg1"/>
                </a:solidFill>
                <a:effectLst/>
                <a:latin typeface="Questa-Regular"/>
              </a:rPr>
              <a:t>§ 113.</a:t>
            </a:r>
            <a:r>
              <a:rPr lang="da-DK" sz="1600" b="0" i="0" dirty="0">
                <a:solidFill>
                  <a:schemeClr val="bg1"/>
                </a:solidFill>
                <a:effectLst/>
                <a:latin typeface="Questa-Regular"/>
              </a:rPr>
              <a:t> Ressourceforløbet kan bestå af tilbud efter kapitel 11, 12 og 14 og en indsats efter anden lovgivning, herunder efter lov om social service og sundhedsloven. Ressourceforløbet kan tillige indeholde mentorstøtte efter kapitel 26 og indsatser, der kan stabilisere og forbedre personens fysiske, psykiske og sociale tilstand, med henblik på at personen efterfølgende kan deltage i tilbud efter denne lov.</a:t>
            </a:r>
          </a:p>
          <a:p>
            <a:pPr indent="152400" algn="l"/>
            <a:r>
              <a:rPr lang="da-DK" sz="1600" b="0" i="1" dirty="0">
                <a:solidFill>
                  <a:schemeClr val="bg1"/>
                </a:solidFill>
                <a:effectLst/>
                <a:latin typeface="Questa-Regular"/>
              </a:rPr>
              <a:t>Stk. 2.</a:t>
            </a:r>
            <a:r>
              <a:rPr lang="da-DK" sz="1600" b="0" i="0" dirty="0">
                <a:solidFill>
                  <a:schemeClr val="bg1"/>
                </a:solidFill>
                <a:effectLst/>
                <a:latin typeface="Questa-Regular"/>
              </a:rPr>
              <a:t> Kommunen skal forelægge en persons sag om ressourceforløb for rehabiliteringsteamet, jf. kapitel 2 i lov om organisering og understøttelse af beskæftigelsesindsatsen m.v., når personen ikke har påbegyndt et tilbud efter kapitel 11, 12 eller 14, en indsats efter lov om social service eller en kommunal indsats efter sundhedsloven, senest 6 måneder efter at ressourceforløbet er påbegyndt. Det gælder dog ikke, hvis særlige grunde taler imod, at sagen skal forelægges for rehabiliteringsteamet.</a:t>
            </a:r>
          </a:p>
          <a:p>
            <a:pPr indent="152400" algn="l"/>
            <a:r>
              <a:rPr lang="da-DK" sz="1600" b="0" i="1" dirty="0">
                <a:solidFill>
                  <a:schemeClr val="bg1"/>
                </a:solidFill>
                <a:effectLst/>
                <a:latin typeface="Questa-Regular"/>
              </a:rPr>
              <a:t>Stk. 3.</a:t>
            </a:r>
            <a:r>
              <a:rPr lang="da-DK" sz="1600" b="0" i="0" dirty="0">
                <a:solidFill>
                  <a:schemeClr val="bg1"/>
                </a:solidFill>
                <a:effectLst/>
                <a:latin typeface="Questa-Regular"/>
              </a:rPr>
              <a:t> En person i ressourceforløb, der mener, at et beskæftigelsesrettet tilbud ikke tager tilstrækkeligt hensyn til personens helbredstilstand, jf. § 53, stk. 4, har ret til at få en samtale med en sundhedskoordinator fra regionens kliniske funktion og den koordinerende sagsbehandler. Gør personen brug af retten til at få en samtale, inden tilbuddet er påbegyndt, skal personen ikke påbegynde tilbuddet, før jobcenteret har taget stilling til, om tilbuddet skal tilpasses. Har personen en jobformidler, jf. § 113 a, kan denne deltage i samtalen i stedet for den koordinerende sagsbehandler.</a:t>
            </a:r>
          </a:p>
          <a:p>
            <a:pPr indent="152400" algn="l"/>
            <a:r>
              <a:rPr lang="da-DK" sz="1600" b="0" i="1" dirty="0">
                <a:solidFill>
                  <a:schemeClr val="bg1"/>
                </a:solidFill>
                <a:effectLst/>
                <a:latin typeface="Questa-Regular"/>
              </a:rPr>
              <a:t>Stk. 4.</a:t>
            </a:r>
            <a:r>
              <a:rPr lang="da-DK" sz="1600" b="0" i="0" dirty="0">
                <a:solidFill>
                  <a:schemeClr val="bg1"/>
                </a:solidFill>
                <a:effectLst/>
                <a:latin typeface="Questa-Regular"/>
              </a:rPr>
              <a:t> Kommunen skal inden ressourceforløbets afslutning træffe beslutning om, hvilke indsatser der skal iværksættes fremadrettet.</a:t>
            </a:r>
          </a:p>
          <a:p>
            <a:pPr indent="152400" algn="l">
              <a:spcBef>
                <a:spcPts val="1000"/>
              </a:spcBef>
            </a:pPr>
            <a:r>
              <a:rPr lang="da-DK" sz="1600" b="1" i="0" dirty="0">
                <a:solidFill>
                  <a:schemeClr val="bg1"/>
                </a:solidFill>
                <a:effectLst/>
                <a:latin typeface="Questa-Regular"/>
              </a:rPr>
              <a:t>§ 113 a.</a:t>
            </a:r>
            <a:r>
              <a:rPr lang="da-DK" sz="1600" b="0" i="0" dirty="0">
                <a:solidFill>
                  <a:schemeClr val="bg1"/>
                </a:solidFill>
                <a:effectLst/>
                <a:latin typeface="Questa-Regular"/>
              </a:rPr>
              <a:t> Personer i ressourceforløb har ret til en personlig jobformidler. Jobformidleren skal i samarbejde og tæt dialog med personen understøtte, at der bliver skabt det rigtige match mellem personen og en arbejdsgiver, så personen kan ansættes ordinært som lønmodtager, herunder med få ugentlige timer, eller påbegynde et virksomhedsrettet tilbud efter kapitel 11 eller 12. Jobformidleren skal indgå i et samarbejde med personens koordinerende sagsbehandler, jf. § 36, stk. 3.</a:t>
            </a:r>
          </a:p>
          <a:p>
            <a:endParaRPr lang="da-DK" sz="16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a:p>
            <a:endParaRPr lang="da-DK" dirty="0">
              <a:solidFill>
                <a:schemeClr val="bg1"/>
              </a:solidFill>
            </a:endParaRPr>
          </a:p>
        </p:txBody>
      </p:sp>
    </p:spTree>
    <p:extLst>
      <p:ext uri="{BB962C8B-B14F-4D97-AF65-F5344CB8AC3E}">
        <p14:creationId xmlns:p14="http://schemas.microsoft.com/office/powerpoint/2010/main" val="304525686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AEE658CF-DF26-CB3C-F104-DFA0F0BAED46}"/>
            </a:ext>
          </a:extLst>
        </p:cNvPr>
        <p:cNvGrpSpPr/>
        <p:nvPr/>
      </p:nvGrpSpPr>
      <p:grpSpPr>
        <a:xfrm>
          <a:off x="0" y="0"/>
          <a:ext cx="0" cy="0"/>
          <a:chOff x="0" y="0"/>
          <a:chExt cx="0" cy="0"/>
        </a:xfrm>
      </p:grpSpPr>
      <p:sp>
        <p:nvSpPr>
          <p:cNvPr id="10" name="Rectangle 9">
            <a:extLst>
              <a:ext uri="{FF2B5EF4-FFF2-40B4-BE49-F238E27FC236}">
                <a16:creationId xmlns:a16="http://schemas.microsoft.com/office/drawing/2014/main" id="{9C22FC65-1D23-79D6-E336-50E5D210D8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5704"/>
            <a:ext cx="12192000" cy="2269669"/>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2BA95CC6-DAF8-DDEE-AE4F-B7D8B6F47A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 y="2265037"/>
            <a:ext cx="12191990" cy="4592963"/>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2A502C72-0958-F4EF-5C2E-D8E1B1F2C68C}"/>
              </a:ext>
            </a:extLst>
          </p:cNvPr>
          <p:cNvSpPr>
            <a:spLocks noGrp="1"/>
          </p:cNvSpPr>
          <p:nvPr>
            <p:ph type="title"/>
          </p:nvPr>
        </p:nvSpPr>
        <p:spPr>
          <a:xfrm>
            <a:off x="0" y="1129130"/>
            <a:ext cx="9889797" cy="501836"/>
          </a:xfrm>
        </p:spPr>
        <p:txBody>
          <a:bodyPr vert="horz" lIns="91440" tIns="45720" rIns="91440" bIns="45720" rtlCol="0" anchor="ctr">
            <a:noAutofit/>
          </a:bodyPr>
          <a:lstStyle/>
          <a:p>
            <a:r>
              <a:rPr lang="en-US" sz="5400" dirty="0" err="1">
                <a:solidFill>
                  <a:srgbClr val="262626"/>
                </a:solidFill>
                <a:latin typeface="Aptos ExtraBold" panose="020B0004020202020204" pitchFamily="34" charset="0"/>
              </a:rPr>
              <a:t>Varighed</a:t>
            </a:r>
            <a:endParaRPr lang="en-US" sz="5400" kern="1200" dirty="0">
              <a:solidFill>
                <a:srgbClr val="262626"/>
              </a:solidFill>
              <a:latin typeface="Aptos ExtraBold" panose="020B0004020202020204" pitchFamily="34" charset="0"/>
            </a:endParaRPr>
          </a:p>
        </p:txBody>
      </p:sp>
      <p:sp>
        <p:nvSpPr>
          <p:cNvPr id="14" name="Rectangle 13">
            <a:extLst>
              <a:ext uri="{FF2B5EF4-FFF2-40B4-BE49-F238E27FC236}">
                <a16:creationId xmlns:a16="http://schemas.microsoft.com/office/drawing/2014/main" id="{D70A7618-F80E-5C96-2E2B-6AE344C4938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55558" y="456887"/>
            <a:ext cx="457947" cy="4571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Billede 3">
            <a:extLst>
              <a:ext uri="{FF2B5EF4-FFF2-40B4-BE49-F238E27FC236}">
                <a16:creationId xmlns:a16="http://schemas.microsoft.com/office/drawing/2014/main" id="{2BAD9713-482F-75AC-B358-E0BA98C05D5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00877"/>
            <a:ext cx="2381250" cy="314325"/>
          </a:xfrm>
          <a:prstGeom prst="rect">
            <a:avLst/>
          </a:prstGeom>
          <a:effectLst>
            <a:softEdge rad="25400"/>
          </a:effectLst>
        </p:spPr>
      </p:pic>
      <p:pic>
        <p:nvPicPr>
          <p:cNvPr id="5" name="Billede 4" descr="Et billede, der indeholder tekst, emblem, symbol, cirkel&#10;&#10;Automatisk genereret beskrivelse">
            <a:extLst>
              <a:ext uri="{FF2B5EF4-FFF2-40B4-BE49-F238E27FC236}">
                <a16:creationId xmlns:a16="http://schemas.microsoft.com/office/drawing/2014/main" id="{0BD7110B-F329-DBE9-5F3C-53BFE438CDE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802618" y="124117"/>
            <a:ext cx="1182170" cy="1182170"/>
          </a:xfrm>
          <a:prstGeom prst="rect">
            <a:avLst/>
          </a:prstGeom>
        </p:spPr>
      </p:pic>
      <p:sp>
        <p:nvSpPr>
          <p:cNvPr id="3" name="Tekstfelt 2">
            <a:extLst>
              <a:ext uri="{FF2B5EF4-FFF2-40B4-BE49-F238E27FC236}">
                <a16:creationId xmlns:a16="http://schemas.microsoft.com/office/drawing/2014/main" id="{EB5FB671-FD2A-F338-9199-7BA48FE43B0A}"/>
              </a:ext>
            </a:extLst>
          </p:cNvPr>
          <p:cNvSpPr txBox="1"/>
          <p:nvPr/>
        </p:nvSpPr>
        <p:spPr>
          <a:xfrm>
            <a:off x="173255" y="2670546"/>
            <a:ext cx="6160307" cy="3693319"/>
          </a:xfrm>
          <a:prstGeom prst="rect">
            <a:avLst/>
          </a:prstGeom>
          <a:noFill/>
        </p:spPr>
        <p:txBody>
          <a:bodyPr wrap="square" rtlCol="0">
            <a:spAutoFit/>
          </a:bodyPr>
          <a:lstStyle/>
          <a:p>
            <a:r>
              <a:rPr lang="da-DK" dirty="0">
                <a:solidFill>
                  <a:schemeClr val="bg1"/>
                </a:solidFill>
              </a:rPr>
              <a:t>Tidligere var det sådan, at man kunne komme i ressourceforløb på mellem 1 og 5 år, og var borger ikke afklaret indenfor den periode, så kunne man bevillige endnu et ressourceforløb på mellem 1 og 5 år. </a:t>
            </a:r>
          </a:p>
          <a:p>
            <a:endParaRPr lang="da-DK" dirty="0">
              <a:solidFill>
                <a:schemeClr val="bg1"/>
              </a:solidFill>
            </a:endParaRPr>
          </a:p>
          <a:p>
            <a:r>
              <a:rPr lang="da-DK" dirty="0">
                <a:solidFill>
                  <a:schemeClr val="bg1"/>
                </a:solidFill>
              </a:rPr>
              <a:t>Det betød reelt set, at borgere kunne bruge mere end 10 år på at blive afklaret til FØP, fleksjob eller alm. beskæftigelse. </a:t>
            </a:r>
          </a:p>
          <a:p>
            <a:endParaRPr lang="da-DK" dirty="0">
              <a:solidFill>
                <a:schemeClr val="bg1"/>
              </a:solidFill>
            </a:endParaRPr>
          </a:p>
          <a:p>
            <a:r>
              <a:rPr lang="da-DK" dirty="0">
                <a:solidFill>
                  <a:schemeClr val="bg1"/>
                </a:solidFill>
              </a:rPr>
              <a:t>Efter seneste reform har man krav på afklaring efter 3 år, hvis man er over 40. </a:t>
            </a:r>
          </a:p>
          <a:p>
            <a:endParaRPr lang="da-DK" dirty="0">
              <a:solidFill>
                <a:schemeClr val="bg1"/>
              </a:solidFill>
            </a:endParaRPr>
          </a:p>
          <a:p>
            <a:r>
              <a:rPr lang="da-DK" dirty="0">
                <a:solidFill>
                  <a:schemeClr val="bg1"/>
                </a:solidFill>
              </a:rPr>
              <a:t>Ny ramme er 1-3 år, dog med mulighed for at få flere end ét ressourceforløb (hvis man er under 40.)</a:t>
            </a:r>
          </a:p>
        </p:txBody>
      </p:sp>
    </p:spTree>
    <p:extLst>
      <p:ext uri="{BB962C8B-B14F-4D97-AF65-F5344CB8AC3E}">
        <p14:creationId xmlns:p14="http://schemas.microsoft.com/office/powerpoint/2010/main" val="175948425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F4C2F92C-DEF0-5DA3-752F-488984D734CF}"/>
            </a:ext>
          </a:extLst>
        </p:cNvPr>
        <p:cNvGrpSpPr/>
        <p:nvPr/>
      </p:nvGrpSpPr>
      <p:grpSpPr>
        <a:xfrm>
          <a:off x="0" y="0"/>
          <a:ext cx="0" cy="0"/>
          <a:chOff x="0" y="0"/>
          <a:chExt cx="0" cy="0"/>
        </a:xfrm>
      </p:grpSpPr>
      <p:sp>
        <p:nvSpPr>
          <p:cNvPr id="10" name="Rectangle 9">
            <a:extLst>
              <a:ext uri="{FF2B5EF4-FFF2-40B4-BE49-F238E27FC236}">
                <a16:creationId xmlns:a16="http://schemas.microsoft.com/office/drawing/2014/main" id="{D4BA4AB5-8074-7609-6810-BDD8A508D1B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5704"/>
            <a:ext cx="12192000" cy="2269669"/>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BD5E35D7-6BF3-74F9-053F-C9C5CB31DDD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 y="2265037"/>
            <a:ext cx="12191990" cy="4592963"/>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C2ED2004-8F8F-AABC-3A0D-BA3E063830C1}"/>
              </a:ext>
            </a:extLst>
          </p:cNvPr>
          <p:cNvSpPr>
            <a:spLocks noGrp="1"/>
          </p:cNvSpPr>
          <p:nvPr>
            <p:ph type="title"/>
          </p:nvPr>
        </p:nvSpPr>
        <p:spPr>
          <a:xfrm>
            <a:off x="0" y="1129130"/>
            <a:ext cx="9889797" cy="501836"/>
          </a:xfrm>
        </p:spPr>
        <p:txBody>
          <a:bodyPr vert="horz" lIns="91440" tIns="45720" rIns="91440" bIns="45720" rtlCol="0" anchor="ctr">
            <a:noAutofit/>
          </a:bodyPr>
          <a:lstStyle/>
          <a:p>
            <a:r>
              <a:rPr lang="en-US" sz="5400" dirty="0">
                <a:solidFill>
                  <a:srgbClr val="262626"/>
                </a:solidFill>
                <a:latin typeface="Aptos ExtraBold" panose="020B0004020202020204" pitchFamily="34" charset="0"/>
              </a:rPr>
              <a:t>Relevant jura</a:t>
            </a:r>
            <a:endParaRPr lang="en-US" sz="5400" kern="1200" dirty="0">
              <a:solidFill>
                <a:srgbClr val="262626"/>
              </a:solidFill>
              <a:latin typeface="Aptos ExtraBold" panose="020B0004020202020204" pitchFamily="34" charset="0"/>
            </a:endParaRPr>
          </a:p>
        </p:txBody>
      </p:sp>
      <p:sp>
        <p:nvSpPr>
          <p:cNvPr id="14" name="Rectangle 13">
            <a:extLst>
              <a:ext uri="{FF2B5EF4-FFF2-40B4-BE49-F238E27FC236}">
                <a16:creationId xmlns:a16="http://schemas.microsoft.com/office/drawing/2014/main" id="{8463FAF1-33ED-3BF6-B0C2-32B0DD13694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55558" y="456887"/>
            <a:ext cx="457947" cy="4571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Billede 3">
            <a:extLst>
              <a:ext uri="{FF2B5EF4-FFF2-40B4-BE49-F238E27FC236}">
                <a16:creationId xmlns:a16="http://schemas.microsoft.com/office/drawing/2014/main" id="{7A6E5C20-29EF-E3E6-4A7B-716E0EBC7EC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00877"/>
            <a:ext cx="2381250" cy="314325"/>
          </a:xfrm>
          <a:prstGeom prst="rect">
            <a:avLst/>
          </a:prstGeom>
          <a:effectLst>
            <a:softEdge rad="25400"/>
          </a:effectLst>
        </p:spPr>
      </p:pic>
      <p:pic>
        <p:nvPicPr>
          <p:cNvPr id="5" name="Billede 4" descr="Et billede, der indeholder tekst, emblem, symbol, cirkel&#10;&#10;Automatisk genereret beskrivelse">
            <a:extLst>
              <a:ext uri="{FF2B5EF4-FFF2-40B4-BE49-F238E27FC236}">
                <a16:creationId xmlns:a16="http://schemas.microsoft.com/office/drawing/2014/main" id="{2C7234A6-0DD2-FC38-BE87-91A63392DEC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802618" y="124117"/>
            <a:ext cx="1182170" cy="1182170"/>
          </a:xfrm>
          <a:prstGeom prst="rect">
            <a:avLst/>
          </a:prstGeom>
        </p:spPr>
      </p:pic>
      <p:sp>
        <p:nvSpPr>
          <p:cNvPr id="3" name="Tekstfelt 2">
            <a:extLst>
              <a:ext uri="{FF2B5EF4-FFF2-40B4-BE49-F238E27FC236}">
                <a16:creationId xmlns:a16="http://schemas.microsoft.com/office/drawing/2014/main" id="{97319948-D847-7648-C48E-EE29B6C3F94F}"/>
              </a:ext>
            </a:extLst>
          </p:cNvPr>
          <p:cNvSpPr txBox="1"/>
          <p:nvPr/>
        </p:nvSpPr>
        <p:spPr>
          <a:xfrm>
            <a:off x="0" y="1938089"/>
            <a:ext cx="12191990" cy="4657685"/>
          </a:xfrm>
          <a:prstGeom prst="rect">
            <a:avLst/>
          </a:prstGeom>
          <a:noFill/>
        </p:spPr>
        <p:txBody>
          <a:bodyPr wrap="square" rtlCol="0">
            <a:spAutoFit/>
          </a:bodyPr>
          <a:lstStyle/>
          <a:p>
            <a:pPr algn="ctr"/>
            <a:r>
              <a:rPr lang="da-DK" b="1" dirty="0">
                <a:latin typeface="Open Sans" panose="020B0606030504020204" pitchFamily="34" charset="0"/>
                <a:ea typeface="Open Sans" panose="020B0606030504020204" pitchFamily="34" charset="0"/>
                <a:cs typeface="Open Sans" panose="020B0606030504020204" pitchFamily="34" charset="0"/>
              </a:rPr>
              <a:t>LAB – Kapitel 19 (§ 114 - Varighed)</a:t>
            </a:r>
          </a:p>
          <a:p>
            <a:endParaRPr lang="da-DK" sz="1600" b="1" i="0" dirty="0">
              <a:solidFill>
                <a:schemeClr val="bg1"/>
              </a:solidFill>
              <a:effectLst/>
              <a:latin typeface="Open Sans" panose="020B0606030504020204" pitchFamily="34" charset="0"/>
              <a:ea typeface="Open Sans" panose="020B0606030504020204" pitchFamily="34" charset="0"/>
              <a:cs typeface="Open Sans" panose="020B0606030504020204" pitchFamily="34" charset="0"/>
            </a:endParaRPr>
          </a:p>
          <a:p>
            <a:pPr indent="152400" algn="l">
              <a:spcBef>
                <a:spcPts val="1000"/>
              </a:spcBef>
            </a:pPr>
            <a:r>
              <a:rPr lang="da-DK" sz="1600" b="1" i="0" dirty="0">
                <a:solidFill>
                  <a:schemeClr val="bg1"/>
                </a:solidFill>
                <a:effectLst/>
                <a:latin typeface="Questa-Regular"/>
              </a:rPr>
              <a:t>§ 114.</a:t>
            </a:r>
            <a:r>
              <a:rPr lang="da-DK" sz="1600" b="0" i="0" dirty="0">
                <a:solidFill>
                  <a:schemeClr val="bg1"/>
                </a:solidFill>
                <a:effectLst/>
                <a:latin typeface="Questa-Regular"/>
              </a:rPr>
              <a:t> Et ressourceforløb skal være af mindst 1 og højst 3 års varighed. Perioder med barsel eller sorgorlov medregnes ikke i ressourceforløbets varighed, i det omfang der under fravær er ret til dagpenge ved graviditet, barsel, adoption og sorgorlov efter bestemmelserne i barselslovens § 6, stk. 1 og 2, § 7, § 8, stk. 1-6, § 9, § 13 og § 14, stk. 1 og 2.</a:t>
            </a:r>
          </a:p>
          <a:p>
            <a:pPr indent="152400" algn="l">
              <a:spcBef>
                <a:spcPts val="1000"/>
              </a:spcBef>
            </a:pPr>
            <a:endParaRPr lang="da-DK" sz="1600" b="0" i="0" dirty="0">
              <a:solidFill>
                <a:schemeClr val="bg1"/>
              </a:solidFill>
              <a:effectLst/>
              <a:latin typeface="Questa-Regular"/>
            </a:endParaRPr>
          </a:p>
          <a:p>
            <a:pPr indent="152400" algn="l"/>
            <a:r>
              <a:rPr lang="da-DK" sz="1600" b="0" i="1" dirty="0">
                <a:solidFill>
                  <a:schemeClr val="bg1"/>
                </a:solidFill>
                <a:effectLst/>
                <a:latin typeface="Questa-Regular"/>
              </a:rPr>
              <a:t>Stk. 2.</a:t>
            </a:r>
            <a:r>
              <a:rPr lang="da-DK" sz="1600" b="0" i="0" dirty="0">
                <a:solidFill>
                  <a:schemeClr val="bg1"/>
                </a:solidFill>
                <a:effectLst/>
                <a:latin typeface="Questa-Regular"/>
              </a:rPr>
              <a:t> Personen kan tilbydes flere på hinanden følgende ressourceforløb.</a:t>
            </a:r>
          </a:p>
          <a:p>
            <a:pPr indent="152400" algn="l"/>
            <a:endParaRPr lang="da-DK" sz="1600" b="0" i="1" dirty="0">
              <a:solidFill>
                <a:schemeClr val="bg1"/>
              </a:solidFill>
              <a:effectLst/>
              <a:latin typeface="Questa-Regular"/>
            </a:endParaRPr>
          </a:p>
          <a:p>
            <a:pPr indent="152400" algn="l"/>
            <a:r>
              <a:rPr lang="da-DK" sz="1600" b="0" i="1" dirty="0">
                <a:solidFill>
                  <a:schemeClr val="bg1"/>
                </a:solidFill>
                <a:effectLst/>
                <a:latin typeface="Questa-Regular"/>
              </a:rPr>
              <a:t>Stk. 3.</a:t>
            </a:r>
            <a:r>
              <a:rPr lang="da-DK" sz="1600" b="0" i="0" dirty="0">
                <a:solidFill>
                  <a:schemeClr val="bg1"/>
                </a:solidFill>
                <a:effectLst/>
                <a:latin typeface="Questa-Regular"/>
              </a:rPr>
              <a:t> For personer mellem 40 og 50 år kan den samlede periode, hvor personen er i ressourceforløb, ikke overstige 5 år, medmindre personen ønsker det. Personer, der fylder 40 år under et ressourceforløb, fortsætter dog i forløbet, til det er afsluttet, uanset at den samlede periode kommer til at overstige 5 år.</a:t>
            </a:r>
          </a:p>
          <a:p>
            <a:pPr indent="152400" algn="l"/>
            <a:endParaRPr lang="da-DK" sz="1600" b="0" i="1" dirty="0">
              <a:solidFill>
                <a:schemeClr val="bg1"/>
              </a:solidFill>
              <a:effectLst/>
              <a:latin typeface="Questa-Regular"/>
            </a:endParaRPr>
          </a:p>
          <a:p>
            <a:pPr indent="152400" algn="l"/>
            <a:r>
              <a:rPr lang="da-DK" sz="1600" b="0" i="1" dirty="0">
                <a:solidFill>
                  <a:schemeClr val="bg1"/>
                </a:solidFill>
                <a:effectLst/>
                <a:latin typeface="Questa-Regular"/>
              </a:rPr>
              <a:t>Stk. 4.</a:t>
            </a:r>
            <a:r>
              <a:rPr lang="da-DK" sz="1600" b="0" i="0" dirty="0">
                <a:solidFill>
                  <a:schemeClr val="bg1"/>
                </a:solidFill>
                <a:effectLst/>
                <a:latin typeface="Questa-Regular"/>
              </a:rPr>
              <a:t> Er personen over 50 år, kan kommunen tilbyde mere end ét ressourceforløb, hvis personen ønsker det. Der kan alene gives ressourceforløb frem til det tidspunkt, hvor personen når folkepensionsalderen.</a:t>
            </a:r>
          </a:p>
          <a:p>
            <a:endParaRPr lang="da-DK"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a:p>
            <a:endParaRPr lang="da-DK"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a:p>
            <a:endParaRPr lang="da-DK" dirty="0">
              <a:solidFill>
                <a:schemeClr val="bg1"/>
              </a:solidFill>
            </a:endParaRPr>
          </a:p>
        </p:txBody>
      </p:sp>
    </p:spTree>
    <p:extLst>
      <p:ext uri="{BB962C8B-B14F-4D97-AF65-F5344CB8AC3E}">
        <p14:creationId xmlns:p14="http://schemas.microsoft.com/office/powerpoint/2010/main" val="206138519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B34F5AD2-EDBD-4BBD-A55C-EAFFD0C7097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5704"/>
            <a:ext cx="12192000" cy="2269669"/>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C3896A03-3945-419A-B66B-4EE266EDD15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 y="2265037"/>
            <a:ext cx="12191990" cy="4592963"/>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A58CD577-186C-206C-76FD-B07F5AB59EC4}"/>
              </a:ext>
            </a:extLst>
          </p:cNvPr>
          <p:cNvSpPr>
            <a:spLocks noGrp="1"/>
          </p:cNvSpPr>
          <p:nvPr>
            <p:ph type="title"/>
          </p:nvPr>
        </p:nvSpPr>
        <p:spPr>
          <a:xfrm>
            <a:off x="-2256" y="1170291"/>
            <a:ext cx="10534261" cy="501836"/>
          </a:xfrm>
        </p:spPr>
        <p:txBody>
          <a:bodyPr vert="horz" lIns="91440" tIns="45720" rIns="91440" bIns="45720" rtlCol="0" anchor="ctr">
            <a:noAutofit/>
          </a:bodyPr>
          <a:lstStyle/>
          <a:p>
            <a:r>
              <a:rPr lang="en-US" sz="5400" kern="1200" dirty="0" err="1">
                <a:solidFill>
                  <a:srgbClr val="262626"/>
                </a:solidFill>
                <a:latin typeface="Aptos ExtraBold" panose="020B0004020202020204" pitchFamily="34" charset="0"/>
              </a:rPr>
              <a:t>Processen</a:t>
            </a:r>
            <a:endParaRPr lang="en-US" sz="5400" kern="1200" dirty="0">
              <a:solidFill>
                <a:srgbClr val="262626"/>
              </a:solidFill>
              <a:latin typeface="Aptos ExtraBold" panose="020B0004020202020204" pitchFamily="34" charset="0"/>
            </a:endParaRPr>
          </a:p>
        </p:txBody>
      </p:sp>
      <p:sp>
        <p:nvSpPr>
          <p:cNvPr id="14" name="Rectangle 13">
            <a:extLst>
              <a:ext uri="{FF2B5EF4-FFF2-40B4-BE49-F238E27FC236}">
                <a16:creationId xmlns:a16="http://schemas.microsoft.com/office/drawing/2014/main" id="{6832F003-FCA6-4CFB-A2EA-308F3AA257D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55558" y="456887"/>
            <a:ext cx="457947" cy="4571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Billede 3">
            <a:extLst>
              <a:ext uri="{FF2B5EF4-FFF2-40B4-BE49-F238E27FC236}">
                <a16:creationId xmlns:a16="http://schemas.microsoft.com/office/drawing/2014/main" id="{0E193F48-FC6D-B03D-5A25-12DA950ADAC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00877"/>
            <a:ext cx="2381250" cy="314325"/>
          </a:xfrm>
          <a:prstGeom prst="rect">
            <a:avLst/>
          </a:prstGeom>
          <a:effectLst>
            <a:softEdge rad="25400"/>
          </a:effectLst>
        </p:spPr>
      </p:pic>
      <p:pic>
        <p:nvPicPr>
          <p:cNvPr id="5" name="Billede 4" descr="Et billede, der indeholder tekst, emblem, symbol, cirkel&#10;&#10;Automatisk genereret beskrivelse">
            <a:extLst>
              <a:ext uri="{FF2B5EF4-FFF2-40B4-BE49-F238E27FC236}">
                <a16:creationId xmlns:a16="http://schemas.microsoft.com/office/drawing/2014/main" id="{6C9C5D91-E55C-6F82-5B6F-BB99018A584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802618" y="124117"/>
            <a:ext cx="1182170" cy="1182170"/>
          </a:xfrm>
          <a:prstGeom prst="rect">
            <a:avLst/>
          </a:prstGeom>
        </p:spPr>
      </p:pic>
      <p:sp>
        <p:nvSpPr>
          <p:cNvPr id="7" name="Tekstfelt 6">
            <a:extLst>
              <a:ext uri="{FF2B5EF4-FFF2-40B4-BE49-F238E27FC236}">
                <a16:creationId xmlns:a16="http://schemas.microsoft.com/office/drawing/2014/main" id="{3BD76503-1E38-3A39-F926-EA1A1A189254}"/>
              </a:ext>
            </a:extLst>
          </p:cNvPr>
          <p:cNvSpPr txBox="1"/>
          <p:nvPr/>
        </p:nvSpPr>
        <p:spPr>
          <a:xfrm>
            <a:off x="-2256" y="6398808"/>
            <a:ext cx="12191990" cy="1077218"/>
          </a:xfrm>
          <a:prstGeom prst="rect">
            <a:avLst/>
          </a:prstGeom>
          <a:noFill/>
        </p:spPr>
        <p:txBody>
          <a:bodyPr wrap="square" rtlCol="0">
            <a:spAutoFit/>
          </a:bodyPr>
          <a:lstStyle/>
          <a:p>
            <a:pPr algn="ctr"/>
            <a:r>
              <a:rPr lang="da-DK" sz="2800" b="1" dirty="0">
                <a:solidFill>
                  <a:schemeClr val="bg1"/>
                </a:solidFill>
                <a:effectLst>
                  <a:outerShdw blurRad="38100" dist="38100" dir="2700000" algn="tl">
                    <a:srgbClr val="000000">
                      <a:alpha val="43137"/>
                    </a:srgbClr>
                  </a:outerShdw>
                </a:effectLst>
                <a:latin typeface="Aptos Black" panose="020F0502020204030204" pitchFamily="34" charset="0"/>
              </a:rPr>
              <a:t>1-3 års varighed</a:t>
            </a:r>
          </a:p>
          <a:p>
            <a:pPr algn="ctr"/>
            <a:endParaRPr lang="da-DK" dirty="0">
              <a:solidFill>
                <a:schemeClr val="bg1"/>
              </a:solidFill>
              <a:latin typeface="Aptos Black" panose="020F0502020204030204" pitchFamily="34" charset="0"/>
            </a:endParaRPr>
          </a:p>
          <a:p>
            <a:pPr algn="ctr"/>
            <a:endParaRPr lang="da-DK" dirty="0">
              <a:solidFill>
                <a:schemeClr val="bg1"/>
              </a:solidFill>
            </a:endParaRPr>
          </a:p>
        </p:txBody>
      </p:sp>
      <p:sp>
        <p:nvSpPr>
          <p:cNvPr id="6" name="Tekstfelt 5">
            <a:extLst>
              <a:ext uri="{FF2B5EF4-FFF2-40B4-BE49-F238E27FC236}">
                <a16:creationId xmlns:a16="http://schemas.microsoft.com/office/drawing/2014/main" id="{DE61A3A8-9632-2E5C-117E-FFD4ED221120}"/>
              </a:ext>
            </a:extLst>
          </p:cNvPr>
          <p:cNvSpPr txBox="1"/>
          <p:nvPr/>
        </p:nvSpPr>
        <p:spPr>
          <a:xfrm>
            <a:off x="8362764" y="3521490"/>
            <a:ext cx="4338483" cy="2246769"/>
          </a:xfrm>
          <a:prstGeom prst="rect">
            <a:avLst/>
          </a:prstGeom>
          <a:noFill/>
        </p:spPr>
        <p:txBody>
          <a:bodyPr wrap="square" rtlCol="0">
            <a:spAutoFit/>
          </a:bodyPr>
          <a:lstStyle/>
          <a:p>
            <a:r>
              <a:rPr lang="da-DK" sz="2000" u="sng" dirty="0"/>
              <a:t>Tre måder at blive kontaktet på</a:t>
            </a:r>
          </a:p>
          <a:p>
            <a:r>
              <a:rPr lang="da-DK" sz="2000" u="sng" dirty="0"/>
              <a:t> </a:t>
            </a:r>
          </a:p>
          <a:p>
            <a:pPr marL="342900" indent="-342900">
              <a:buFont typeface="Arial" panose="020B0604020202020204" pitchFamily="34" charset="0"/>
              <a:buChar char="•"/>
            </a:pPr>
            <a:r>
              <a:rPr lang="da-DK" sz="2000" dirty="0"/>
              <a:t>Direkte af borger.</a:t>
            </a:r>
          </a:p>
          <a:p>
            <a:pPr marL="342900" indent="-342900">
              <a:buFont typeface="Arial" panose="020B0604020202020204" pitchFamily="34" charset="0"/>
              <a:buChar char="•"/>
            </a:pPr>
            <a:r>
              <a:rPr lang="da-DK" sz="2000" dirty="0"/>
              <a:t>Via sekretariatet.</a:t>
            </a:r>
          </a:p>
          <a:p>
            <a:pPr marL="342900" indent="-342900">
              <a:buFont typeface="Arial" panose="020B0604020202020204" pitchFamily="34" charset="0"/>
              <a:buChar char="•"/>
            </a:pPr>
            <a:r>
              <a:rPr lang="da-DK" sz="2000" dirty="0"/>
              <a:t>Via SAND-lokaludvalg</a:t>
            </a:r>
          </a:p>
          <a:p>
            <a:pPr marL="342900" indent="-342900">
              <a:buFont typeface="Arial" panose="020B0604020202020204" pitchFamily="34" charset="0"/>
              <a:buChar char="•"/>
            </a:pPr>
            <a:endParaRPr lang="da-DK" sz="2000" dirty="0">
              <a:solidFill>
                <a:schemeClr val="bg1"/>
              </a:solidFill>
            </a:endParaRPr>
          </a:p>
          <a:p>
            <a:endParaRPr lang="da-DK" sz="2000" dirty="0">
              <a:solidFill>
                <a:schemeClr val="bg1"/>
              </a:solidFill>
            </a:endParaRPr>
          </a:p>
        </p:txBody>
      </p:sp>
      <p:graphicFrame>
        <p:nvGraphicFramePr>
          <p:cNvPr id="11" name="Diagram 10">
            <a:extLst>
              <a:ext uri="{FF2B5EF4-FFF2-40B4-BE49-F238E27FC236}">
                <a16:creationId xmlns:a16="http://schemas.microsoft.com/office/drawing/2014/main" id="{83E11450-1DCB-4392-A3F8-A83A45FEA48C}"/>
              </a:ext>
            </a:extLst>
          </p:cNvPr>
          <p:cNvGraphicFramePr/>
          <p:nvPr>
            <p:extLst>
              <p:ext uri="{D42A27DB-BD31-4B8C-83A1-F6EECF244321}">
                <p14:modId xmlns:p14="http://schemas.microsoft.com/office/powerpoint/2010/main" val="2045067994"/>
              </p:ext>
            </p:extLst>
          </p:nvPr>
        </p:nvGraphicFramePr>
        <p:xfrm>
          <a:off x="190124" y="2670546"/>
          <a:ext cx="11819342" cy="3646277"/>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17" name="Tekstfelt 16">
            <a:extLst>
              <a:ext uri="{FF2B5EF4-FFF2-40B4-BE49-F238E27FC236}">
                <a16:creationId xmlns:a16="http://schemas.microsoft.com/office/drawing/2014/main" id="{A0024A53-4896-0277-6BD5-03DB6508362F}"/>
              </a:ext>
            </a:extLst>
          </p:cNvPr>
          <p:cNvSpPr txBox="1"/>
          <p:nvPr/>
        </p:nvSpPr>
        <p:spPr>
          <a:xfrm>
            <a:off x="941319" y="2758319"/>
            <a:ext cx="756938" cy="1446550"/>
          </a:xfrm>
          <a:prstGeom prst="rect">
            <a:avLst/>
          </a:prstGeom>
          <a:noFill/>
        </p:spPr>
        <p:txBody>
          <a:bodyPr wrap="none" rtlCol="0">
            <a:spAutoFit/>
          </a:bodyPr>
          <a:lstStyle/>
          <a:p>
            <a:r>
              <a:rPr lang="da-DK" sz="8800" dirty="0">
                <a:latin typeface="Aptos Black" panose="020F0502020204030204" pitchFamily="34" charset="0"/>
              </a:rPr>
              <a:t>1</a:t>
            </a:r>
          </a:p>
        </p:txBody>
      </p:sp>
      <p:sp>
        <p:nvSpPr>
          <p:cNvPr id="18" name="Tekstfelt 17">
            <a:extLst>
              <a:ext uri="{FF2B5EF4-FFF2-40B4-BE49-F238E27FC236}">
                <a16:creationId xmlns:a16="http://schemas.microsoft.com/office/drawing/2014/main" id="{6D8AE108-A2BA-2D6D-E320-7F6E87FC1163}"/>
              </a:ext>
            </a:extLst>
          </p:cNvPr>
          <p:cNvSpPr txBox="1"/>
          <p:nvPr/>
        </p:nvSpPr>
        <p:spPr>
          <a:xfrm>
            <a:off x="3338318" y="2757106"/>
            <a:ext cx="756938" cy="1446550"/>
          </a:xfrm>
          <a:prstGeom prst="rect">
            <a:avLst/>
          </a:prstGeom>
          <a:noFill/>
        </p:spPr>
        <p:txBody>
          <a:bodyPr wrap="none" rtlCol="0">
            <a:spAutoFit/>
          </a:bodyPr>
          <a:lstStyle/>
          <a:p>
            <a:r>
              <a:rPr lang="da-DK" sz="8800" dirty="0">
                <a:latin typeface="Aptos Black" panose="020F0502020204030204" pitchFamily="34" charset="0"/>
              </a:rPr>
              <a:t>2</a:t>
            </a:r>
          </a:p>
        </p:txBody>
      </p:sp>
      <p:sp>
        <p:nvSpPr>
          <p:cNvPr id="19" name="Tekstfelt 18">
            <a:extLst>
              <a:ext uri="{FF2B5EF4-FFF2-40B4-BE49-F238E27FC236}">
                <a16:creationId xmlns:a16="http://schemas.microsoft.com/office/drawing/2014/main" id="{FD3BAC4B-2F81-276B-44E9-02E1B848F914}"/>
              </a:ext>
            </a:extLst>
          </p:cNvPr>
          <p:cNvSpPr txBox="1"/>
          <p:nvPr/>
        </p:nvSpPr>
        <p:spPr>
          <a:xfrm>
            <a:off x="5698634" y="2757106"/>
            <a:ext cx="756938" cy="1446550"/>
          </a:xfrm>
          <a:prstGeom prst="rect">
            <a:avLst/>
          </a:prstGeom>
          <a:noFill/>
        </p:spPr>
        <p:txBody>
          <a:bodyPr wrap="none" rtlCol="0">
            <a:spAutoFit/>
          </a:bodyPr>
          <a:lstStyle/>
          <a:p>
            <a:r>
              <a:rPr lang="da-DK" sz="8800" dirty="0">
                <a:latin typeface="Aptos Black" panose="020F0502020204030204" pitchFamily="34" charset="0"/>
              </a:rPr>
              <a:t>3</a:t>
            </a:r>
          </a:p>
        </p:txBody>
      </p:sp>
      <p:sp>
        <p:nvSpPr>
          <p:cNvPr id="20" name="Tekstfelt 19">
            <a:extLst>
              <a:ext uri="{FF2B5EF4-FFF2-40B4-BE49-F238E27FC236}">
                <a16:creationId xmlns:a16="http://schemas.microsoft.com/office/drawing/2014/main" id="{BA68E117-FECA-D02F-BA22-A509F2D54165}"/>
              </a:ext>
            </a:extLst>
          </p:cNvPr>
          <p:cNvSpPr txBox="1"/>
          <p:nvPr/>
        </p:nvSpPr>
        <p:spPr>
          <a:xfrm>
            <a:off x="8022038" y="2759954"/>
            <a:ext cx="756938" cy="1446550"/>
          </a:xfrm>
          <a:prstGeom prst="rect">
            <a:avLst/>
          </a:prstGeom>
          <a:noFill/>
        </p:spPr>
        <p:txBody>
          <a:bodyPr wrap="none" rtlCol="0">
            <a:spAutoFit/>
          </a:bodyPr>
          <a:lstStyle/>
          <a:p>
            <a:r>
              <a:rPr lang="da-DK" sz="8800" dirty="0">
                <a:latin typeface="Aptos Black" panose="020F0502020204030204" pitchFamily="34" charset="0"/>
              </a:rPr>
              <a:t>4</a:t>
            </a:r>
          </a:p>
        </p:txBody>
      </p:sp>
      <p:sp>
        <p:nvSpPr>
          <p:cNvPr id="21" name="Tekstfelt 20">
            <a:extLst>
              <a:ext uri="{FF2B5EF4-FFF2-40B4-BE49-F238E27FC236}">
                <a16:creationId xmlns:a16="http://schemas.microsoft.com/office/drawing/2014/main" id="{1F2F4994-1C02-5B01-775A-80199BA59FC7}"/>
              </a:ext>
            </a:extLst>
          </p:cNvPr>
          <p:cNvSpPr txBox="1"/>
          <p:nvPr/>
        </p:nvSpPr>
        <p:spPr>
          <a:xfrm>
            <a:off x="10457967" y="2787114"/>
            <a:ext cx="921875" cy="1446550"/>
          </a:xfrm>
          <a:prstGeom prst="rect">
            <a:avLst/>
          </a:prstGeom>
          <a:noFill/>
        </p:spPr>
        <p:txBody>
          <a:bodyPr wrap="square" rtlCol="0">
            <a:spAutoFit/>
          </a:bodyPr>
          <a:lstStyle/>
          <a:p>
            <a:r>
              <a:rPr lang="da-DK" sz="8800" dirty="0">
                <a:latin typeface="Aptos Black" panose="020F0502020204030204" pitchFamily="34" charset="0"/>
              </a:rPr>
              <a:t>5</a:t>
            </a:r>
          </a:p>
        </p:txBody>
      </p:sp>
    </p:spTree>
    <p:extLst>
      <p:ext uri="{BB962C8B-B14F-4D97-AF65-F5344CB8AC3E}">
        <p14:creationId xmlns:p14="http://schemas.microsoft.com/office/powerpoint/2010/main" val="426755375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B34F5AD2-EDBD-4BBD-A55C-EAFFD0C7097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5704"/>
            <a:ext cx="12192000" cy="2269669"/>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C3896A03-3945-419A-B66B-4EE266EDD15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 y="2265037"/>
            <a:ext cx="12191990" cy="4592963"/>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A58CD577-186C-206C-76FD-B07F5AB59EC4}"/>
              </a:ext>
            </a:extLst>
          </p:cNvPr>
          <p:cNvSpPr>
            <a:spLocks noGrp="1"/>
          </p:cNvSpPr>
          <p:nvPr>
            <p:ph type="title"/>
          </p:nvPr>
        </p:nvSpPr>
        <p:spPr>
          <a:xfrm>
            <a:off x="146649" y="1238665"/>
            <a:ext cx="10872804" cy="501836"/>
          </a:xfrm>
        </p:spPr>
        <p:txBody>
          <a:bodyPr vert="horz" lIns="91440" tIns="45720" rIns="91440" bIns="45720" rtlCol="0" anchor="ctr">
            <a:noAutofit/>
          </a:bodyPr>
          <a:lstStyle/>
          <a:p>
            <a:r>
              <a:rPr lang="en-US" sz="5400" kern="1200" dirty="0" err="1">
                <a:solidFill>
                  <a:srgbClr val="262626"/>
                </a:solidFill>
                <a:latin typeface="Aptos ExtraBold" panose="020B0004020202020204" pitchFamily="34" charset="0"/>
              </a:rPr>
              <a:t>Rettigheder</a:t>
            </a:r>
            <a:endParaRPr lang="en-US" sz="5400" kern="1200" dirty="0">
              <a:solidFill>
                <a:srgbClr val="262626"/>
              </a:solidFill>
              <a:latin typeface="Aptos ExtraBold" panose="020B0004020202020204" pitchFamily="34" charset="0"/>
            </a:endParaRPr>
          </a:p>
        </p:txBody>
      </p:sp>
      <p:sp>
        <p:nvSpPr>
          <p:cNvPr id="14" name="Rectangle 13">
            <a:extLst>
              <a:ext uri="{FF2B5EF4-FFF2-40B4-BE49-F238E27FC236}">
                <a16:creationId xmlns:a16="http://schemas.microsoft.com/office/drawing/2014/main" id="{6832F003-FCA6-4CFB-A2EA-308F3AA257D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55558" y="456887"/>
            <a:ext cx="457947" cy="4571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Billede 3">
            <a:extLst>
              <a:ext uri="{FF2B5EF4-FFF2-40B4-BE49-F238E27FC236}">
                <a16:creationId xmlns:a16="http://schemas.microsoft.com/office/drawing/2014/main" id="{0E193F48-FC6D-B03D-5A25-12DA950ADAC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00877"/>
            <a:ext cx="2381250" cy="314325"/>
          </a:xfrm>
          <a:prstGeom prst="rect">
            <a:avLst/>
          </a:prstGeom>
          <a:effectLst>
            <a:softEdge rad="25400"/>
          </a:effectLst>
        </p:spPr>
      </p:pic>
      <p:pic>
        <p:nvPicPr>
          <p:cNvPr id="5" name="Billede 4" descr="Et billede, der indeholder tekst, emblem, symbol, cirkel&#10;&#10;Automatisk genereret beskrivelse">
            <a:extLst>
              <a:ext uri="{FF2B5EF4-FFF2-40B4-BE49-F238E27FC236}">
                <a16:creationId xmlns:a16="http://schemas.microsoft.com/office/drawing/2014/main" id="{6C9C5D91-E55C-6F82-5B6F-BB99018A584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802618" y="124117"/>
            <a:ext cx="1182170" cy="1182170"/>
          </a:xfrm>
          <a:prstGeom prst="rect">
            <a:avLst/>
          </a:prstGeom>
        </p:spPr>
      </p:pic>
      <p:sp>
        <p:nvSpPr>
          <p:cNvPr id="3" name="Tekstfelt 2">
            <a:extLst>
              <a:ext uri="{FF2B5EF4-FFF2-40B4-BE49-F238E27FC236}">
                <a16:creationId xmlns:a16="http://schemas.microsoft.com/office/drawing/2014/main" id="{A7E51270-8360-7B7D-62EF-4A147C9DCA63}"/>
              </a:ext>
            </a:extLst>
          </p:cNvPr>
          <p:cNvSpPr txBox="1"/>
          <p:nvPr/>
        </p:nvSpPr>
        <p:spPr>
          <a:xfrm>
            <a:off x="251926" y="2973481"/>
            <a:ext cx="11940064" cy="3970318"/>
          </a:xfrm>
          <a:prstGeom prst="rect">
            <a:avLst/>
          </a:prstGeom>
          <a:noFill/>
        </p:spPr>
        <p:txBody>
          <a:bodyPr wrap="square" rtlCol="0">
            <a:spAutoFit/>
          </a:bodyPr>
          <a:lstStyle/>
          <a:p>
            <a:pPr marL="457200" indent="-457200">
              <a:buFont typeface="Arial" panose="020B0604020202020204" pitchFamily="34" charset="0"/>
              <a:buChar char="•"/>
            </a:pPr>
            <a:r>
              <a:rPr lang="da-DK" sz="2800" dirty="0">
                <a:solidFill>
                  <a:schemeClr val="bg1"/>
                </a:solidFill>
              </a:rPr>
              <a:t>Afklaringsgaranti indenfor max 3 år (over 50)</a:t>
            </a:r>
          </a:p>
          <a:p>
            <a:endParaRPr lang="da-DK" sz="2800" dirty="0">
              <a:solidFill>
                <a:schemeClr val="bg1"/>
              </a:solidFill>
            </a:endParaRPr>
          </a:p>
          <a:p>
            <a:pPr marL="457200" indent="-457200">
              <a:buFont typeface="Arial" panose="020B0604020202020204" pitchFamily="34" charset="0"/>
              <a:buChar char="•"/>
            </a:pPr>
            <a:r>
              <a:rPr lang="da-DK" sz="2800" dirty="0">
                <a:solidFill>
                  <a:schemeClr val="bg1"/>
                </a:solidFill>
              </a:rPr>
              <a:t>Indsatsgaranti inden for 6 måneder. (fleks eller FØP)</a:t>
            </a:r>
          </a:p>
          <a:p>
            <a:endParaRPr lang="da-DK" sz="2800" dirty="0">
              <a:solidFill>
                <a:schemeClr val="bg1"/>
              </a:solidFill>
            </a:endParaRPr>
          </a:p>
          <a:p>
            <a:pPr marL="457200" indent="-457200">
              <a:buFont typeface="Arial" panose="020B0604020202020204" pitchFamily="34" charset="0"/>
              <a:buChar char="•"/>
            </a:pPr>
            <a:r>
              <a:rPr lang="da-DK" sz="2800" dirty="0">
                <a:solidFill>
                  <a:schemeClr val="bg1"/>
                </a:solidFill>
              </a:rPr>
              <a:t>Ret til personlig jobformidler (råd &amp; </a:t>
            </a:r>
            <a:r>
              <a:rPr lang="da-DK" sz="2800" dirty="0" err="1">
                <a:solidFill>
                  <a:schemeClr val="bg1"/>
                </a:solidFill>
              </a:rPr>
              <a:t>vejl</a:t>
            </a:r>
            <a:r>
              <a:rPr lang="da-DK" sz="2800" dirty="0">
                <a:solidFill>
                  <a:schemeClr val="bg1"/>
                </a:solidFill>
              </a:rPr>
              <a:t>. samt velegnet arbejdsplads.)</a:t>
            </a:r>
          </a:p>
          <a:p>
            <a:endParaRPr lang="da-DK" sz="2800" dirty="0">
              <a:solidFill>
                <a:schemeClr val="bg1"/>
              </a:solidFill>
            </a:endParaRPr>
          </a:p>
          <a:p>
            <a:pPr marL="457200" indent="-457200">
              <a:buFont typeface="Arial" panose="020B0604020202020204" pitchFamily="34" charset="0"/>
              <a:buChar char="•"/>
            </a:pPr>
            <a:r>
              <a:rPr lang="da-DK" sz="2800" dirty="0">
                <a:solidFill>
                  <a:schemeClr val="bg1"/>
                </a:solidFill>
              </a:rPr>
              <a:t>Ret til samtale med sundhedskoordinator</a:t>
            </a:r>
          </a:p>
          <a:p>
            <a:pPr marL="457200" indent="-457200">
              <a:buFont typeface="Arial" panose="020B0604020202020204" pitchFamily="34" charset="0"/>
              <a:buChar char="•"/>
            </a:pPr>
            <a:endParaRPr lang="da-DK" sz="2800" dirty="0">
              <a:solidFill>
                <a:schemeClr val="bg1"/>
              </a:solidFill>
            </a:endParaRPr>
          </a:p>
          <a:p>
            <a:endParaRPr lang="da-DK" sz="2800" dirty="0">
              <a:solidFill>
                <a:schemeClr val="bg1"/>
              </a:solidFill>
            </a:endParaRPr>
          </a:p>
        </p:txBody>
      </p:sp>
    </p:spTree>
    <p:extLst>
      <p:ext uri="{BB962C8B-B14F-4D97-AF65-F5344CB8AC3E}">
        <p14:creationId xmlns:p14="http://schemas.microsoft.com/office/powerpoint/2010/main" val="143357142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Rektangel 6">
            <a:extLst>
              <a:ext uri="{FF2B5EF4-FFF2-40B4-BE49-F238E27FC236}">
                <a16:creationId xmlns:a16="http://schemas.microsoft.com/office/drawing/2014/main" id="{A1C463D0-EAB1-2F84-0370-42CB690811AE}"/>
              </a:ext>
            </a:extLst>
          </p:cNvPr>
          <p:cNvSpPr/>
          <p:nvPr/>
        </p:nvSpPr>
        <p:spPr>
          <a:xfrm>
            <a:off x="8578392" y="0"/>
            <a:ext cx="3613608" cy="6858000"/>
          </a:xfrm>
          <a:prstGeom prst="rect">
            <a:avLst/>
          </a:prstGeom>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da-DK"/>
          </a:p>
        </p:txBody>
      </p:sp>
      <p:sp>
        <p:nvSpPr>
          <p:cNvPr id="2" name="Titel 1">
            <a:extLst>
              <a:ext uri="{FF2B5EF4-FFF2-40B4-BE49-F238E27FC236}">
                <a16:creationId xmlns:a16="http://schemas.microsoft.com/office/drawing/2014/main" id="{A58CD577-186C-206C-76FD-B07F5AB59EC4}"/>
              </a:ext>
            </a:extLst>
          </p:cNvPr>
          <p:cNvSpPr>
            <a:spLocks noGrp="1"/>
          </p:cNvSpPr>
          <p:nvPr>
            <p:ph type="title"/>
          </p:nvPr>
        </p:nvSpPr>
        <p:spPr>
          <a:xfrm>
            <a:off x="8578393" y="2872509"/>
            <a:ext cx="3490246" cy="2320267"/>
          </a:xfrm>
        </p:spPr>
        <p:txBody>
          <a:bodyPr vert="horz" lIns="91440" tIns="45720" rIns="91440" bIns="45720" rtlCol="0" anchor="t">
            <a:normAutofit/>
          </a:bodyPr>
          <a:lstStyle/>
          <a:p>
            <a:pPr algn="ctr"/>
            <a:r>
              <a:rPr lang="en-US" sz="5400" dirty="0">
                <a:solidFill>
                  <a:schemeClr val="bg1"/>
                </a:solidFill>
                <a:latin typeface="Aptos ExtraBold" panose="020B0004020202020204" pitchFamily="34" charset="0"/>
              </a:rPr>
              <a:t>FROKOST</a:t>
            </a:r>
          </a:p>
        </p:txBody>
      </p:sp>
      <p:pic>
        <p:nvPicPr>
          <p:cNvPr id="6" name="Billede 5" descr="Et billede, der indeholder tegneserie, Animation&#10;&#10;Automatisk genereret beskrivelse">
            <a:extLst>
              <a:ext uri="{FF2B5EF4-FFF2-40B4-BE49-F238E27FC236}">
                <a16:creationId xmlns:a16="http://schemas.microsoft.com/office/drawing/2014/main" id="{7B175DDE-9179-FAD7-624F-87D0F476DE04}"/>
              </a:ext>
            </a:extLst>
          </p:cNvPr>
          <p:cNvPicPr>
            <a:picLocks noChangeAspect="1"/>
          </p:cNvPicPr>
          <p:nvPr/>
        </p:nvPicPr>
        <p:blipFill rotWithShape="1">
          <a:blip r:embed="rId2">
            <a:extLst>
              <a:ext uri="{28A0092B-C50C-407E-A947-70E740481C1C}">
                <a14:useLocalDpi xmlns:a14="http://schemas.microsoft.com/office/drawing/2010/main" val="0"/>
              </a:ext>
            </a:extLst>
          </a:blip>
          <a:srcRect t="3370" r="-1" b="26234"/>
          <a:stretch/>
        </p:blipFill>
        <p:spPr>
          <a:xfrm>
            <a:off x="2524769" y="2036190"/>
            <a:ext cx="3904282" cy="4821810"/>
          </a:xfrm>
          <a:prstGeom prst="rect">
            <a:avLst/>
          </a:prstGeom>
        </p:spPr>
      </p:pic>
      <p:grpSp>
        <p:nvGrpSpPr>
          <p:cNvPr id="19" name="Group 18">
            <a:extLst>
              <a:ext uri="{FF2B5EF4-FFF2-40B4-BE49-F238E27FC236}">
                <a16:creationId xmlns:a16="http://schemas.microsoft.com/office/drawing/2014/main" id="{F2C2385A-6F3A-07EF-D18E-AA9E680CE4B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2068638" y="0"/>
            <a:ext cx="123362" cy="6858000"/>
            <a:chOff x="12068638" y="0"/>
            <a:chExt cx="123362" cy="6858000"/>
          </a:xfrm>
        </p:grpSpPr>
        <p:sp>
          <p:nvSpPr>
            <p:cNvPr id="20" name="Rectangle 19">
              <a:extLst>
                <a:ext uri="{FF2B5EF4-FFF2-40B4-BE49-F238E27FC236}">
                  <a16:creationId xmlns:a16="http://schemas.microsoft.com/office/drawing/2014/main" id="{6794B55E-EB5A-B230-96EA-54C8AEB1955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2068638" y="0"/>
              <a:ext cx="123362" cy="6858000"/>
            </a:xfrm>
            <a:prstGeom prst="rect">
              <a:avLst/>
            </a:prstGeom>
            <a:gradFill>
              <a:gsLst>
                <a:gs pos="0">
                  <a:schemeClr val="accent2"/>
                </a:gs>
                <a:gs pos="100000">
                  <a:schemeClr val="accent5"/>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2F58827A-DDAE-A009-92D2-4F445281429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2068638" y="3527553"/>
              <a:ext cx="123362" cy="3330447"/>
            </a:xfrm>
            <a:prstGeom prst="rect">
              <a:avLst/>
            </a:prstGeom>
            <a:gradFill>
              <a:gsLst>
                <a:gs pos="19000">
                  <a:schemeClr val="accent5">
                    <a:lumMod val="60000"/>
                    <a:lumOff val="40000"/>
                    <a:alpha val="0"/>
                  </a:schemeClr>
                </a:gs>
                <a:gs pos="100000">
                  <a:schemeClr val="accent5">
                    <a:lumMod val="60000"/>
                    <a:lumOff val="40000"/>
                  </a:schemeClr>
                </a:gs>
              </a:gsLst>
              <a:lin ang="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4" name="Billede 3">
            <a:extLst>
              <a:ext uri="{FF2B5EF4-FFF2-40B4-BE49-F238E27FC236}">
                <a16:creationId xmlns:a16="http://schemas.microsoft.com/office/drawing/2014/main" id="{0E193F48-FC6D-B03D-5A25-12DA950ADAC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400877"/>
            <a:ext cx="2381250" cy="314325"/>
          </a:xfrm>
          <a:prstGeom prst="rect">
            <a:avLst/>
          </a:prstGeom>
          <a:effectLst>
            <a:softEdge rad="25400"/>
          </a:effectLst>
        </p:spPr>
      </p:pic>
      <p:pic>
        <p:nvPicPr>
          <p:cNvPr id="5" name="Billede 4" descr="Et billede, der indeholder tekst, emblem, symbol, cirkel&#10;&#10;Automatisk genereret beskrivelse">
            <a:extLst>
              <a:ext uri="{FF2B5EF4-FFF2-40B4-BE49-F238E27FC236}">
                <a16:creationId xmlns:a16="http://schemas.microsoft.com/office/drawing/2014/main" id="{6C9C5D91-E55C-6F82-5B6F-BB99018A584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673222" y="124117"/>
            <a:ext cx="1182170" cy="1182170"/>
          </a:xfrm>
          <a:prstGeom prst="rect">
            <a:avLst/>
          </a:prstGeom>
        </p:spPr>
      </p:pic>
    </p:spTree>
    <p:extLst>
      <p:ext uri="{BB962C8B-B14F-4D97-AF65-F5344CB8AC3E}">
        <p14:creationId xmlns:p14="http://schemas.microsoft.com/office/powerpoint/2010/main" val="23464549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4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6" name="Rectangle 90">
            <a:extLst>
              <a:ext uri="{FF2B5EF4-FFF2-40B4-BE49-F238E27FC236}">
                <a16:creationId xmlns:a16="http://schemas.microsoft.com/office/drawing/2014/main" id="{9AA72BD9-2C5A-4EDC-931F-5AA08EACA0F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Billede 2">
            <a:extLst>
              <a:ext uri="{FF2B5EF4-FFF2-40B4-BE49-F238E27FC236}">
                <a16:creationId xmlns:a16="http://schemas.microsoft.com/office/drawing/2014/main" id="{683BFCEA-6078-8E3E-64B0-45BEAB9B239A}"/>
              </a:ext>
            </a:extLst>
          </p:cNvPr>
          <p:cNvPicPr>
            <a:picLocks noChangeAspect="1"/>
          </p:cNvPicPr>
          <p:nvPr/>
        </p:nvPicPr>
        <p:blipFill rotWithShape="1">
          <a:blip r:embed="rId2"/>
          <a:srcRect l="4276" t="9091" r="30793" b="1"/>
          <a:stretch/>
        </p:blipFill>
        <p:spPr>
          <a:xfrm>
            <a:off x="3522468" y="10"/>
            <a:ext cx="8669532" cy="6857990"/>
          </a:xfrm>
          <a:prstGeom prst="rect">
            <a:avLst/>
          </a:prstGeom>
        </p:spPr>
      </p:pic>
      <p:sp>
        <p:nvSpPr>
          <p:cNvPr id="98" name="Rectangle 92">
            <a:extLst>
              <a:ext uri="{FF2B5EF4-FFF2-40B4-BE49-F238E27FC236}">
                <a16:creationId xmlns:a16="http://schemas.microsoft.com/office/drawing/2014/main" id="{DD3981AC-7B61-4947-BCF3-F7AA7FA385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9756601" cy="6858000"/>
          </a:xfrm>
          <a:prstGeom prst="rect">
            <a:avLst/>
          </a:prstGeom>
          <a:gradFill>
            <a:gsLst>
              <a:gs pos="58000">
                <a:schemeClr val="tx1"/>
              </a:gs>
              <a:gs pos="35000">
                <a:schemeClr val="tx1">
                  <a:alpha val="78000"/>
                </a:schemeClr>
              </a:gs>
              <a:gs pos="19000">
                <a:schemeClr val="tx1">
                  <a:alpha val="38000"/>
                </a:schemeClr>
              </a:gs>
              <a:gs pos="0">
                <a:schemeClr val="tx1">
                  <a:alpha val="0"/>
                </a:schemeClr>
              </a:gs>
              <a:gs pos="100000">
                <a:schemeClr val="tx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itel 12">
            <a:extLst>
              <a:ext uri="{FF2B5EF4-FFF2-40B4-BE49-F238E27FC236}">
                <a16:creationId xmlns:a16="http://schemas.microsoft.com/office/drawing/2014/main" id="{DE5FA117-529C-4D47-2853-9671A8AE3E76}"/>
              </a:ext>
            </a:extLst>
          </p:cNvPr>
          <p:cNvSpPr>
            <a:spLocks noGrp="1"/>
          </p:cNvSpPr>
          <p:nvPr>
            <p:ph type="title"/>
          </p:nvPr>
        </p:nvSpPr>
        <p:spPr>
          <a:xfrm>
            <a:off x="371094" y="1161288"/>
            <a:ext cx="3438144" cy="1124712"/>
          </a:xfrm>
        </p:spPr>
        <p:txBody>
          <a:bodyPr vert="horz" lIns="91440" tIns="45720" rIns="91440" bIns="45720" rtlCol="0" anchor="b">
            <a:normAutofit/>
          </a:bodyPr>
          <a:lstStyle/>
          <a:p>
            <a:r>
              <a:rPr lang="en-US" sz="2800">
                <a:solidFill>
                  <a:schemeClr val="bg1"/>
                </a:solidFill>
              </a:rPr>
              <a:t>Velkommen</a:t>
            </a:r>
          </a:p>
        </p:txBody>
      </p:sp>
      <p:sp>
        <p:nvSpPr>
          <p:cNvPr id="95" name="Rectangle 94">
            <a:extLst>
              <a:ext uri="{FF2B5EF4-FFF2-40B4-BE49-F238E27FC236}">
                <a16:creationId xmlns:a16="http://schemas.microsoft.com/office/drawing/2014/main" id="{55D4142C-5077-457F-A6AD-3FECFDB396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662559" y="605790"/>
            <a:ext cx="73152" cy="54864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97" name="Rectangle 96">
            <a:extLst>
              <a:ext uri="{FF2B5EF4-FFF2-40B4-BE49-F238E27FC236}">
                <a16:creationId xmlns:a16="http://schemas.microsoft.com/office/drawing/2014/main" id="{7A5F0580-5EE9-419F-96EE-B6529EF6E7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8244" y="2443480"/>
            <a:ext cx="3300984" cy="9144"/>
          </a:xfrm>
          <a:prstGeom prst="rect">
            <a:avLst/>
          </a:prstGeom>
          <a:solidFill>
            <a:schemeClr val="tx1"/>
          </a:solidFill>
          <a:ln w="3175">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5" name="Tekstfelt 14">
            <a:extLst>
              <a:ext uri="{FF2B5EF4-FFF2-40B4-BE49-F238E27FC236}">
                <a16:creationId xmlns:a16="http://schemas.microsoft.com/office/drawing/2014/main" id="{EDFC4629-954B-43C4-DD63-FB66597A1088}"/>
              </a:ext>
            </a:extLst>
          </p:cNvPr>
          <p:cNvSpPr txBox="1"/>
          <p:nvPr/>
        </p:nvSpPr>
        <p:spPr>
          <a:xfrm>
            <a:off x="371094" y="2718054"/>
            <a:ext cx="3438906" cy="3207258"/>
          </a:xfrm>
          <a:prstGeom prst="rect">
            <a:avLst/>
          </a:prstGeom>
        </p:spPr>
        <p:txBody>
          <a:bodyPr vert="horz" lIns="91440" tIns="45720" rIns="91440" bIns="45720" rtlCol="0" anchor="t">
            <a:normAutofit/>
          </a:bodyPr>
          <a:lstStyle/>
          <a:p>
            <a:pPr marL="457200" indent="-228600">
              <a:lnSpc>
                <a:spcPct val="90000"/>
              </a:lnSpc>
              <a:spcAft>
                <a:spcPts val="600"/>
              </a:spcAft>
              <a:buFont typeface="Arial" panose="020B0604020202020204" pitchFamily="34" charset="0"/>
              <a:buChar char="•"/>
            </a:pPr>
            <a:r>
              <a:rPr lang="en-US" sz="1700" dirty="0" err="1">
                <a:solidFill>
                  <a:schemeClr val="bg1"/>
                </a:solidFill>
              </a:rPr>
              <a:t>Rammerne</a:t>
            </a:r>
            <a:r>
              <a:rPr lang="en-US" sz="1700" dirty="0">
                <a:solidFill>
                  <a:schemeClr val="bg1"/>
                </a:solidFill>
              </a:rPr>
              <a:t> for </a:t>
            </a:r>
            <a:r>
              <a:rPr lang="en-US" sz="1700" dirty="0" err="1">
                <a:solidFill>
                  <a:schemeClr val="bg1"/>
                </a:solidFill>
              </a:rPr>
              <a:t>i</a:t>
            </a:r>
            <a:r>
              <a:rPr lang="en-US" sz="1700" dirty="0">
                <a:solidFill>
                  <a:schemeClr val="bg1"/>
                </a:solidFill>
              </a:rPr>
              <a:t> </a:t>
            </a:r>
            <a:r>
              <a:rPr lang="en-US" sz="1700" dirty="0" err="1">
                <a:solidFill>
                  <a:schemeClr val="bg1"/>
                </a:solidFill>
              </a:rPr>
              <a:t>dag</a:t>
            </a:r>
            <a:endParaRPr lang="en-US" sz="1700" dirty="0">
              <a:solidFill>
                <a:schemeClr val="bg1"/>
              </a:solidFill>
            </a:endParaRPr>
          </a:p>
          <a:p>
            <a:pPr indent="-228600">
              <a:lnSpc>
                <a:spcPct val="90000"/>
              </a:lnSpc>
              <a:spcAft>
                <a:spcPts val="600"/>
              </a:spcAft>
              <a:buFont typeface="Arial" panose="020B0604020202020204" pitchFamily="34" charset="0"/>
              <a:buChar char="•"/>
            </a:pPr>
            <a:endParaRPr lang="en-US" sz="1700" dirty="0">
              <a:solidFill>
                <a:schemeClr val="bg1"/>
              </a:solidFill>
            </a:endParaRPr>
          </a:p>
          <a:p>
            <a:pPr marL="457200" indent="-228600">
              <a:lnSpc>
                <a:spcPct val="90000"/>
              </a:lnSpc>
              <a:spcAft>
                <a:spcPts val="600"/>
              </a:spcAft>
              <a:buFont typeface="Arial" panose="020B0604020202020204" pitchFamily="34" charset="0"/>
              <a:buChar char="•"/>
            </a:pPr>
            <a:r>
              <a:rPr lang="en-US" sz="1700" dirty="0" err="1">
                <a:solidFill>
                  <a:schemeClr val="bg1"/>
                </a:solidFill>
              </a:rPr>
              <a:t>Programmet</a:t>
            </a:r>
            <a:endParaRPr lang="en-US" sz="1700" dirty="0">
              <a:solidFill>
                <a:schemeClr val="bg1"/>
              </a:solidFill>
            </a:endParaRPr>
          </a:p>
          <a:p>
            <a:pPr indent="-228600">
              <a:lnSpc>
                <a:spcPct val="90000"/>
              </a:lnSpc>
              <a:spcAft>
                <a:spcPts val="600"/>
              </a:spcAft>
              <a:buFont typeface="Arial" panose="020B0604020202020204" pitchFamily="34" charset="0"/>
              <a:buChar char="•"/>
            </a:pPr>
            <a:endParaRPr lang="en-US" sz="1700" dirty="0">
              <a:solidFill>
                <a:schemeClr val="bg1"/>
              </a:solidFill>
            </a:endParaRPr>
          </a:p>
          <a:p>
            <a:pPr marL="457200" indent="-228600">
              <a:lnSpc>
                <a:spcPct val="90000"/>
              </a:lnSpc>
              <a:spcAft>
                <a:spcPts val="600"/>
              </a:spcAft>
              <a:buFont typeface="Arial" panose="020B0604020202020204" pitchFamily="34" charset="0"/>
              <a:buChar char="•"/>
            </a:pPr>
            <a:r>
              <a:rPr lang="en-US" sz="1700" dirty="0" err="1">
                <a:solidFill>
                  <a:schemeClr val="bg1"/>
                </a:solidFill>
              </a:rPr>
              <a:t>Ressourceforløb</a:t>
            </a:r>
            <a:endParaRPr lang="en-US" sz="1700" dirty="0">
              <a:solidFill>
                <a:schemeClr val="bg1"/>
              </a:solidFill>
            </a:endParaRPr>
          </a:p>
          <a:p>
            <a:pPr indent="-228600">
              <a:lnSpc>
                <a:spcPct val="90000"/>
              </a:lnSpc>
              <a:spcAft>
                <a:spcPts val="600"/>
              </a:spcAft>
              <a:buFont typeface="Arial" panose="020B0604020202020204" pitchFamily="34" charset="0"/>
              <a:buChar char="•"/>
            </a:pPr>
            <a:endParaRPr lang="en-US" sz="1700" dirty="0">
              <a:solidFill>
                <a:schemeClr val="bg1"/>
              </a:solidFill>
            </a:endParaRPr>
          </a:p>
        </p:txBody>
      </p:sp>
      <p:pic>
        <p:nvPicPr>
          <p:cNvPr id="9" name="Billede 8">
            <a:extLst>
              <a:ext uri="{FF2B5EF4-FFF2-40B4-BE49-F238E27FC236}">
                <a16:creationId xmlns:a16="http://schemas.microsoft.com/office/drawing/2014/main" id="{164DFAC6-E311-31FC-E599-B7F1EFDB0AC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630936"/>
            <a:ext cx="2381250" cy="314325"/>
          </a:xfrm>
          <a:prstGeom prst="rect">
            <a:avLst/>
          </a:prstGeom>
          <a:effectLst>
            <a:softEdge rad="25400"/>
          </a:effectLst>
        </p:spPr>
      </p:pic>
    </p:spTree>
    <p:extLst>
      <p:ext uri="{BB962C8B-B14F-4D97-AF65-F5344CB8AC3E}">
        <p14:creationId xmlns:p14="http://schemas.microsoft.com/office/powerpoint/2010/main" val="69217304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B34F5AD2-EDBD-4BBD-A55C-EAFFD0C7097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5704"/>
            <a:ext cx="12192000" cy="2269669"/>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C3896A03-3945-419A-B66B-4EE266EDD15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 y="2265037"/>
            <a:ext cx="12191990" cy="4592963"/>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6832F003-FCA6-4CFB-A2EA-308F3AA257D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55558" y="456887"/>
            <a:ext cx="457947" cy="4571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Billede 3">
            <a:extLst>
              <a:ext uri="{FF2B5EF4-FFF2-40B4-BE49-F238E27FC236}">
                <a16:creationId xmlns:a16="http://schemas.microsoft.com/office/drawing/2014/main" id="{0E193F48-FC6D-B03D-5A25-12DA950ADAC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99724"/>
            <a:ext cx="2381250" cy="314325"/>
          </a:xfrm>
          <a:prstGeom prst="rect">
            <a:avLst/>
          </a:prstGeom>
          <a:effectLst>
            <a:softEdge rad="25400"/>
          </a:effectLst>
        </p:spPr>
      </p:pic>
      <p:pic>
        <p:nvPicPr>
          <p:cNvPr id="5" name="Billede 4" descr="Et billede, der indeholder tekst, emblem, symbol, cirkel&#10;&#10;Automatisk genereret beskrivelse">
            <a:extLst>
              <a:ext uri="{FF2B5EF4-FFF2-40B4-BE49-F238E27FC236}">
                <a16:creationId xmlns:a16="http://schemas.microsoft.com/office/drawing/2014/main" id="{6C9C5D91-E55C-6F82-5B6F-BB99018A584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802618" y="124117"/>
            <a:ext cx="1182170" cy="1182170"/>
          </a:xfrm>
          <a:prstGeom prst="rect">
            <a:avLst/>
          </a:prstGeom>
        </p:spPr>
      </p:pic>
      <p:sp>
        <p:nvSpPr>
          <p:cNvPr id="11" name="Titel 1">
            <a:extLst>
              <a:ext uri="{FF2B5EF4-FFF2-40B4-BE49-F238E27FC236}">
                <a16:creationId xmlns:a16="http://schemas.microsoft.com/office/drawing/2014/main" id="{663A9F8E-3D37-2808-E673-B07A79E30E16}"/>
              </a:ext>
            </a:extLst>
          </p:cNvPr>
          <p:cNvSpPr>
            <a:spLocks noGrp="1"/>
          </p:cNvSpPr>
          <p:nvPr>
            <p:ph type="title"/>
          </p:nvPr>
        </p:nvSpPr>
        <p:spPr>
          <a:xfrm>
            <a:off x="2927287" y="1991762"/>
            <a:ext cx="6337426" cy="1783532"/>
          </a:xfrm>
        </p:spPr>
        <p:txBody>
          <a:bodyPr vert="horz" lIns="91440" tIns="45720" rIns="91440" bIns="45720" rtlCol="0" anchor="ctr">
            <a:noAutofit/>
          </a:bodyPr>
          <a:lstStyle/>
          <a:p>
            <a:pPr algn="ctr"/>
            <a:r>
              <a:rPr lang="en-US" kern="1200" dirty="0" err="1">
                <a:latin typeface="Aptos ExtraBold" panose="020B0004020202020204" pitchFamily="34" charset="0"/>
              </a:rPr>
              <a:t>Førtidspension</a:t>
            </a:r>
            <a:br>
              <a:rPr lang="en-US" kern="1200" dirty="0">
                <a:latin typeface="Aptos ExtraBold" panose="020B0004020202020204" pitchFamily="34" charset="0"/>
              </a:rPr>
            </a:br>
            <a:br>
              <a:rPr lang="en-US" kern="1200" dirty="0">
                <a:latin typeface="Aptos ExtraBold" panose="020B0004020202020204" pitchFamily="34" charset="0"/>
              </a:rPr>
            </a:br>
            <a:r>
              <a:rPr lang="en-US" kern="1200" dirty="0">
                <a:solidFill>
                  <a:schemeClr val="bg1"/>
                </a:solidFill>
                <a:latin typeface="Aptos ExtraBold" panose="020B0004020202020204" pitchFamily="34" charset="0"/>
              </a:rPr>
              <a:t> </a:t>
            </a:r>
            <a:r>
              <a:rPr lang="en-US" kern="1200" dirty="0" err="1">
                <a:solidFill>
                  <a:schemeClr val="bg1"/>
                </a:solidFill>
                <a:latin typeface="Aptos ExtraBold" panose="020B0004020202020204" pitchFamily="34" charset="0"/>
              </a:rPr>
              <a:t>Fleksjob</a:t>
            </a:r>
            <a:br>
              <a:rPr lang="en-US" kern="1200" dirty="0">
                <a:solidFill>
                  <a:schemeClr val="bg1"/>
                </a:solidFill>
                <a:latin typeface="Aptos ExtraBold" panose="020B0004020202020204" pitchFamily="34" charset="0"/>
              </a:rPr>
            </a:br>
            <a:br>
              <a:rPr lang="en-US" kern="1200" dirty="0">
                <a:solidFill>
                  <a:schemeClr val="bg1"/>
                </a:solidFill>
                <a:latin typeface="Aptos ExtraBold" panose="020B0004020202020204" pitchFamily="34" charset="0"/>
              </a:rPr>
            </a:br>
            <a:r>
              <a:rPr lang="en-US" kern="1200" dirty="0" err="1">
                <a:solidFill>
                  <a:schemeClr val="bg1"/>
                </a:solidFill>
                <a:latin typeface="Aptos ExtraBold" panose="020B0004020202020204" pitchFamily="34" charset="0"/>
              </a:rPr>
              <a:t>A</a:t>
            </a:r>
            <a:r>
              <a:rPr lang="en-US" dirty="0" err="1">
                <a:solidFill>
                  <a:schemeClr val="bg1"/>
                </a:solidFill>
                <a:latin typeface="Aptos ExtraBold" panose="020B0004020202020204" pitchFamily="34" charset="0"/>
              </a:rPr>
              <a:t>lmen</a:t>
            </a:r>
            <a:r>
              <a:rPr lang="en-US" dirty="0">
                <a:solidFill>
                  <a:schemeClr val="bg1"/>
                </a:solidFill>
                <a:latin typeface="Aptos ExtraBold" panose="020B0004020202020204" pitchFamily="34" charset="0"/>
              </a:rPr>
              <a:t> </a:t>
            </a:r>
            <a:r>
              <a:rPr lang="en-US" dirty="0" err="1">
                <a:solidFill>
                  <a:schemeClr val="bg1"/>
                </a:solidFill>
                <a:latin typeface="Aptos ExtraBold" panose="020B0004020202020204" pitchFamily="34" charset="0"/>
              </a:rPr>
              <a:t>beskæftigelse</a:t>
            </a:r>
            <a:endParaRPr lang="en-US" kern="1200" dirty="0">
              <a:solidFill>
                <a:schemeClr val="bg1"/>
              </a:solidFill>
              <a:latin typeface="Aptos ExtraBold" panose="020B0004020202020204" pitchFamily="34" charset="0"/>
            </a:endParaRPr>
          </a:p>
        </p:txBody>
      </p:sp>
    </p:spTree>
    <p:extLst>
      <p:ext uri="{BB962C8B-B14F-4D97-AF65-F5344CB8AC3E}">
        <p14:creationId xmlns:p14="http://schemas.microsoft.com/office/powerpoint/2010/main" val="34888003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B34F5AD2-EDBD-4BBD-A55C-EAFFD0C7097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5704"/>
            <a:ext cx="12192000" cy="2269669"/>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C3896A03-3945-419A-B66B-4EE266EDD15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 y="2265037"/>
            <a:ext cx="12191990" cy="4592963"/>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A58CD577-186C-206C-76FD-B07F5AB59EC4}"/>
              </a:ext>
            </a:extLst>
          </p:cNvPr>
          <p:cNvSpPr>
            <a:spLocks noGrp="1"/>
          </p:cNvSpPr>
          <p:nvPr>
            <p:ph type="title"/>
          </p:nvPr>
        </p:nvSpPr>
        <p:spPr>
          <a:xfrm>
            <a:off x="0" y="2491886"/>
            <a:ext cx="12192000" cy="501836"/>
          </a:xfrm>
        </p:spPr>
        <p:txBody>
          <a:bodyPr vert="horz" lIns="91440" tIns="45720" rIns="91440" bIns="45720" rtlCol="0" anchor="ctr">
            <a:noAutofit/>
          </a:bodyPr>
          <a:lstStyle/>
          <a:p>
            <a:pPr algn="ctr"/>
            <a:r>
              <a:rPr lang="en-US" sz="5400" kern="1200" dirty="0" err="1">
                <a:solidFill>
                  <a:schemeClr val="bg1"/>
                </a:solidFill>
                <a:latin typeface="Aptos ExtraBold" panose="020B0004020202020204" pitchFamily="34" charset="0"/>
              </a:rPr>
              <a:t>Førtidspension</a:t>
            </a:r>
            <a:endParaRPr lang="en-US" sz="5400" kern="1200" dirty="0">
              <a:solidFill>
                <a:schemeClr val="bg1"/>
              </a:solidFill>
              <a:latin typeface="Aptos ExtraBold" panose="020B0004020202020204" pitchFamily="34" charset="0"/>
            </a:endParaRPr>
          </a:p>
        </p:txBody>
      </p:sp>
      <p:sp>
        <p:nvSpPr>
          <p:cNvPr id="14" name="Rectangle 13">
            <a:extLst>
              <a:ext uri="{FF2B5EF4-FFF2-40B4-BE49-F238E27FC236}">
                <a16:creationId xmlns:a16="http://schemas.microsoft.com/office/drawing/2014/main" id="{6832F003-FCA6-4CFB-A2EA-308F3AA257D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55558" y="456887"/>
            <a:ext cx="457947" cy="4571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Billede 3">
            <a:extLst>
              <a:ext uri="{FF2B5EF4-FFF2-40B4-BE49-F238E27FC236}">
                <a16:creationId xmlns:a16="http://schemas.microsoft.com/office/drawing/2014/main" id="{0E193F48-FC6D-B03D-5A25-12DA950ADAC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00877"/>
            <a:ext cx="2381250" cy="314325"/>
          </a:xfrm>
          <a:prstGeom prst="rect">
            <a:avLst/>
          </a:prstGeom>
          <a:effectLst>
            <a:softEdge rad="25400"/>
          </a:effectLst>
        </p:spPr>
      </p:pic>
      <p:pic>
        <p:nvPicPr>
          <p:cNvPr id="5" name="Billede 4" descr="Et billede, der indeholder tekst, emblem, symbol, cirkel&#10;&#10;Automatisk genereret beskrivelse">
            <a:extLst>
              <a:ext uri="{FF2B5EF4-FFF2-40B4-BE49-F238E27FC236}">
                <a16:creationId xmlns:a16="http://schemas.microsoft.com/office/drawing/2014/main" id="{6C9C5D91-E55C-6F82-5B6F-BB99018A584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802618" y="124117"/>
            <a:ext cx="1182170" cy="1182170"/>
          </a:xfrm>
          <a:prstGeom prst="rect">
            <a:avLst/>
          </a:prstGeom>
        </p:spPr>
      </p:pic>
      <p:sp>
        <p:nvSpPr>
          <p:cNvPr id="8" name="Tekstfelt 7">
            <a:extLst>
              <a:ext uri="{FF2B5EF4-FFF2-40B4-BE49-F238E27FC236}">
                <a16:creationId xmlns:a16="http://schemas.microsoft.com/office/drawing/2014/main" id="{B003CFA9-593A-80FB-3EBB-8371201D5E5C}"/>
              </a:ext>
            </a:extLst>
          </p:cNvPr>
          <p:cNvSpPr txBox="1"/>
          <p:nvPr/>
        </p:nvSpPr>
        <p:spPr>
          <a:xfrm>
            <a:off x="198301" y="2646239"/>
            <a:ext cx="7515589" cy="800219"/>
          </a:xfrm>
          <a:prstGeom prst="rect">
            <a:avLst/>
          </a:prstGeom>
          <a:noFill/>
        </p:spPr>
        <p:txBody>
          <a:bodyPr wrap="square" rtlCol="0">
            <a:spAutoFit/>
          </a:bodyPr>
          <a:lstStyle/>
          <a:p>
            <a:endParaRPr lang="da-DK" sz="2800" dirty="0">
              <a:solidFill>
                <a:schemeClr val="bg1"/>
              </a:solidFill>
            </a:endParaRPr>
          </a:p>
          <a:p>
            <a:r>
              <a:rPr lang="da-DK" dirty="0">
                <a:solidFill>
                  <a:schemeClr val="bg1"/>
                </a:solidFill>
              </a:rPr>
              <a:t> </a:t>
            </a:r>
          </a:p>
        </p:txBody>
      </p:sp>
    </p:spTree>
    <p:extLst>
      <p:ext uri="{BB962C8B-B14F-4D97-AF65-F5344CB8AC3E}">
        <p14:creationId xmlns:p14="http://schemas.microsoft.com/office/powerpoint/2010/main" val="413411377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FC7F7312-A2F4-00C5-929D-9AF4C3400E1B}"/>
            </a:ext>
          </a:extLst>
        </p:cNvPr>
        <p:cNvGrpSpPr/>
        <p:nvPr/>
      </p:nvGrpSpPr>
      <p:grpSpPr>
        <a:xfrm>
          <a:off x="0" y="0"/>
          <a:ext cx="0" cy="0"/>
          <a:chOff x="0" y="0"/>
          <a:chExt cx="0" cy="0"/>
        </a:xfrm>
      </p:grpSpPr>
      <p:sp>
        <p:nvSpPr>
          <p:cNvPr id="10" name="Rectangle 9">
            <a:extLst>
              <a:ext uri="{FF2B5EF4-FFF2-40B4-BE49-F238E27FC236}">
                <a16:creationId xmlns:a16="http://schemas.microsoft.com/office/drawing/2014/main" id="{3C3331B9-B639-CC6F-E963-193068D3892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5704"/>
            <a:ext cx="12192000" cy="2269669"/>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E4DB52C9-88E9-C41E-1480-B216E8B464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 y="2265037"/>
            <a:ext cx="12191990" cy="4592963"/>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5836936B-7195-02E7-34BB-3178F2F8E7E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55558" y="456887"/>
            <a:ext cx="457947" cy="4571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Billede 3">
            <a:extLst>
              <a:ext uri="{FF2B5EF4-FFF2-40B4-BE49-F238E27FC236}">
                <a16:creationId xmlns:a16="http://schemas.microsoft.com/office/drawing/2014/main" id="{CE3590E6-3327-5DD6-B5F0-F604FFC1ED7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99724"/>
            <a:ext cx="2381250" cy="314325"/>
          </a:xfrm>
          <a:prstGeom prst="rect">
            <a:avLst/>
          </a:prstGeom>
          <a:effectLst>
            <a:softEdge rad="25400"/>
          </a:effectLst>
        </p:spPr>
      </p:pic>
      <p:pic>
        <p:nvPicPr>
          <p:cNvPr id="5" name="Billede 4" descr="Et billede, der indeholder tekst, emblem, symbol, cirkel&#10;&#10;Automatisk genereret beskrivelse">
            <a:extLst>
              <a:ext uri="{FF2B5EF4-FFF2-40B4-BE49-F238E27FC236}">
                <a16:creationId xmlns:a16="http://schemas.microsoft.com/office/drawing/2014/main" id="{E97292F5-1ED6-1E15-937F-6ADEBB9B2CB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802618" y="124117"/>
            <a:ext cx="1182170" cy="1182170"/>
          </a:xfrm>
          <a:prstGeom prst="rect">
            <a:avLst/>
          </a:prstGeom>
        </p:spPr>
      </p:pic>
      <p:sp>
        <p:nvSpPr>
          <p:cNvPr id="11" name="Titel 1">
            <a:extLst>
              <a:ext uri="{FF2B5EF4-FFF2-40B4-BE49-F238E27FC236}">
                <a16:creationId xmlns:a16="http://schemas.microsoft.com/office/drawing/2014/main" id="{6E12CC20-960E-212D-9C19-B6BD59409332}"/>
              </a:ext>
            </a:extLst>
          </p:cNvPr>
          <p:cNvSpPr>
            <a:spLocks noGrp="1"/>
          </p:cNvSpPr>
          <p:nvPr>
            <p:ph type="title"/>
          </p:nvPr>
        </p:nvSpPr>
        <p:spPr>
          <a:xfrm>
            <a:off x="0" y="1238665"/>
            <a:ext cx="12192000" cy="501836"/>
          </a:xfrm>
        </p:spPr>
        <p:txBody>
          <a:bodyPr vert="horz" lIns="91440" tIns="45720" rIns="91440" bIns="45720" rtlCol="0" anchor="ctr">
            <a:noAutofit/>
          </a:bodyPr>
          <a:lstStyle/>
          <a:p>
            <a:r>
              <a:rPr lang="en-US" kern="1200" dirty="0" err="1">
                <a:solidFill>
                  <a:srgbClr val="262626"/>
                </a:solidFill>
                <a:latin typeface="Aptos ExtraBold" panose="020B0004020202020204" pitchFamily="34" charset="0"/>
              </a:rPr>
              <a:t>Førtidspension</a:t>
            </a:r>
            <a:endParaRPr lang="en-US" kern="1200" dirty="0">
              <a:solidFill>
                <a:srgbClr val="262626"/>
              </a:solidFill>
              <a:latin typeface="Aptos ExtraBold" panose="020B0004020202020204" pitchFamily="34" charset="0"/>
            </a:endParaRPr>
          </a:p>
        </p:txBody>
      </p:sp>
      <p:sp>
        <p:nvSpPr>
          <p:cNvPr id="2" name="Tekstfelt 1">
            <a:extLst>
              <a:ext uri="{FF2B5EF4-FFF2-40B4-BE49-F238E27FC236}">
                <a16:creationId xmlns:a16="http://schemas.microsoft.com/office/drawing/2014/main" id="{8E1FB18A-17DB-CB7E-3E34-34C86BA2D7E6}"/>
              </a:ext>
            </a:extLst>
          </p:cNvPr>
          <p:cNvSpPr txBox="1"/>
          <p:nvPr/>
        </p:nvSpPr>
        <p:spPr>
          <a:xfrm>
            <a:off x="124484" y="2373608"/>
            <a:ext cx="11860303" cy="3847207"/>
          </a:xfrm>
          <a:prstGeom prst="rect">
            <a:avLst/>
          </a:prstGeom>
          <a:noFill/>
        </p:spPr>
        <p:txBody>
          <a:bodyPr wrap="square">
            <a:spAutoFit/>
          </a:bodyPr>
          <a:lstStyle/>
          <a:p>
            <a:pPr algn="ctr"/>
            <a:r>
              <a:rPr lang="da-DK" sz="3200" b="0" i="0" dirty="0">
                <a:solidFill>
                  <a:schemeClr val="bg1"/>
                </a:solidFill>
                <a:effectLst/>
                <a:latin typeface="Open Sans" panose="020B0606030504020204" pitchFamily="34" charset="0"/>
              </a:rPr>
              <a:t>Førtidspension kan være en mulighed, hvis du er: </a:t>
            </a:r>
          </a:p>
          <a:p>
            <a:pPr algn="ctr"/>
            <a:endParaRPr lang="da-DK" sz="3200" b="0" i="0" dirty="0">
              <a:solidFill>
                <a:schemeClr val="bg1"/>
              </a:solidFill>
              <a:effectLst/>
              <a:latin typeface="Open Sans" panose="020B0606030504020204" pitchFamily="34" charset="0"/>
            </a:endParaRPr>
          </a:p>
          <a:p>
            <a:pPr algn="l"/>
            <a:endParaRPr lang="da-DK" dirty="0">
              <a:solidFill>
                <a:schemeClr val="bg1"/>
              </a:solidFill>
              <a:latin typeface="Open Sans" panose="020B0606030504020204" pitchFamily="34" charset="0"/>
            </a:endParaRPr>
          </a:p>
          <a:p>
            <a:pPr marL="285750" indent="-285750" algn="l">
              <a:buFont typeface="Arial" panose="020B0604020202020204" pitchFamily="34" charset="0"/>
              <a:buChar char="•"/>
            </a:pPr>
            <a:r>
              <a:rPr lang="da-DK" dirty="0">
                <a:solidFill>
                  <a:schemeClr val="bg1"/>
                </a:solidFill>
                <a:latin typeface="Open Sans" panose="020B0606030504020204" pitchFamily="34" charset="0"/>
              </a:rPr>
              <a:t>F</a:t>
            </a:r>
            <a:r>
              <a:rPr lang="da-DK" b="0" i="0" dirty="0">
                <a:solidFill>
                  <a:schemeClr val="bg1"/>
                </a:solidFill>
                <a:effectLst/>
                <a:latin typeface="Open Sans" panose="020B0606030504020204" pitchFamily="34" charset="0"/>
              </a:rPr>
              <a:t>yldt 40 år og din arbejdsevne er varigt og så væsentligt sat ned, at du ikke kan arbejde i et almindeligt job eller i et fleksjob. </a:t>
            </a:r>
          </a:p>
          <a:p>
            <a:pPr marL="285750" indent="-285750" algn="l">
              <a:buFont typeface="Arial" panose="020B0604020202020204" pitchFamily="34" charset="0"/>
              <a:buChar char="•"/>
            </a:pPr>
            <a:endParaRPr lang="da-DK" b="0" i="0" dirty="0">
              <a:solidFill>
                <a:schemeClr val="bg1"/>
              </a:solidFill>
              <a:effectLst/>
              <a:latin typeface="Open Sans" panose="020B0606030504020204" pitchFamily="34" charset="0"/>
            </a:endParaRPr>
          </a:p>
          <a:p>
            <a:pPr marL="285750" indent="-285750" algn="l">
              <a:buFont typeface="Arial" panose="020B0604020202020204" pitchFamily="34" charset="0"/>
              <a:buChar char="•"/>
            </a:pPr>
            <a:r>
              <a:rPr lang="da-DK" b="0" i="0" dirty="0">
                <a:solidFill>
                  <a:schemeClr val="bg1"/>
                </a:solidFill>
                <a:effectLst/>
                <a:latin typeface="Open Sans" panose="020B0606030504020204" pitchFamily="34" charset="0"/>
              </a:rPr>
              <a:t>Hvis du er under 40 år, kan du kun i særlige tilfælde få tilkendt førtidspension.</a:t>
            </a:r>
            <a:endParaRPr lang="da-DK" dirty="0">
              <a:solidFill>
                <a:schemeClr val="bg1"/>
              </a:solidFill>
              <a:latin typeface="Open Sans" panose="020B0606030504020204" pitchFamily="34" charset="0"/>
            </a:endParaRPr>
          </a:p>
          <a:p>
            <a:pPr marL="285750" indent="-285750" algn="l">
              <a:buFont typeface="Arial" panose="020B0604020202020204" pitchFamily="34" charset="0"/>
              <a:buChar char="•"/>
            </a:pPr>
            <a:endParaRPr lang="da-DK" b="0" i="0" dirty="0">
              <a:solidFill>
                <a:schemeClr val="bg1"/>
              </a:solidFill>
              <a:effectLst/>
              <a:latin typeface="Open Sans" panose="020B0606030504020204" pitchFamily="34" charset="0"/>
            </a:endParaRPr>
          </a:p>
          <a:p>
            <a:pPr marL="285750" indent="-285750" algn="l">
              <a:buFont typeface="Arial" panose="020B0604020202020204" pitchFamily="34" charset="0"/>
              <a:buChar char="•"/>
            </a:pPr>
            <a:r>
              <a:rPr lang="da-DK" b="0" i="0" dirty="0">
                <a:solidFill>
                  <a:schemeClr val="bg1"/>
                </a:solidFill>
                <a:effectLst/>
                <a:latin typeface="Open Sans" panose="020B0606030504020204" pitchFamily="34" charset="0"/>
              </a:rPr>
              <a:t>Du er ikke berettiget til førtidspension, hvis du kun mister din arbejdsevne i en periode, eller hvis du kan forbedre din arbejdsevne gennem en beskæftigelsesrettet indsats, behandling el.lign.</a:t>
            </a:r>
            <a:endParaRPr lang="da-DK" dirty="0">
              <a:solidFill>
                <a:schemeClr val="bg1"/>
              </a:solidFill>
              <a:latin typeface="Open Sans" panose="020B0606030504020204" pitchFamily="34" charset="0"/>
            </a:endParaRPr>
          </a:p>
          <a:p>
            <a:pPr marL="285750" indent="-285750" algn="l">
              <a:buFont typeface="Arial" panose="020B0604020202020204" pitchFamily="34" charset="0"/>
              <a:buChar char="•"/>
            </a:pPr>
            <a:endParaRPr lang="da-DK" b="0" i="0" dirty="0">
              <a:solidFill>
                <a:schemeClr val="bg1"/>
              </a:solidFill>
              <a:effectLst/>
              <a:latin typeface="Open Sans" panose="020B0606030504020204" pitchFamily="34" charset="0"/>
            </a:endParaRPr>
          </a:p>
          <a:p>
            <a:pPr marL="285750" indent="-285750" algn="l">
              <a:buFont typeface="Arial" panose="020B0604020202020204" pitchFamily="34" charset="0"/>
              <a:buChar char="•"/>
            </a:pPr>
            <a:r>
              <a:rPr lang="da-DK" b="0" i="0" dirty="0">
                <a:solidFill>
                  <a:schemeClr val="bg1"/>
                </a:solidFill>
                <a:effectLst/>
                <a:latin typeface="Open Sans" panose="020B0606030504020204" pitchFamily="34" charset="0"/>
              </a:rPr>
              <a:t>For at få førtidspension skal du også opfylde krav til din bopæl og dit statsborgerskab.</a:t>
            </a:r>
          </a:p>
        </p:txBody>
      </p:sp>
    </p:spTree>
    <p:extLst>
      <p:ext uri="{BB962C8B-B14F-4D97-AF65-F5344CB8AC3E}">
        <p14:creationId xmlns:p14="http://schemas.microsoft.com/office/powerpoint/2010/main" val="189543932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52584B08-5E9F-C1C8-70D8-BC665FFFF932}"/>
            </a:ext>
          </a:extLst>
        </p:cNvPr>
        <p:cNvGrpSpPr/>
        <p:nvPr/>
      </p:nvGrpSpPr>
      <p:grpSpPr>
        <a:xfrm>
          <a:off x="0" y="0"/>
          <a:ext cx="0" cy="0"/>
          <a:chOff x="0" y="0"/>
          <a:chExt cx="0" cy="0"/>
        </a:xfrm>
      </p:grpSpPr>
      <p:sp>
        <p:nvSpPr>
          <p:cNvPr id="10" name="Rectangle 9">
            <a:extLst>
              <a:ext uri="{FF2B5EF4-FFF2-40B4-BE49-F238E27FC236}">
                <a16:creationId xmlns:a16="http://schemas.microsoft.com/office/drawing/2014/main" id="{091F8421-7602-A957-AA56-36F4DEC511B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5704"/>
            <a:ext cx="12192000" cy="2269669"/>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1348EDED-4501-D242-6C3A-2EAD39DB8C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 y="2265037"/>
            <a:ext cx="12191990" cy="4592963"/>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86C7D461-834B-0311-BEA2-A5FC3EEA58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55558" y="456887"/>
            <a:ext cx="457947" cy="4571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Billede 3">
            <a:extLst>
              <a:ext uri="{FF2B5EF4-FFF2-40B4-BE49-F238E27FC236}">
                <a16:creationId xmlns:a16="http://schemas.microsoft.com/office/drawing/2014/main" id="{466EEBAA-7234-A839-CF8E-1FCC775D37A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99724"/>
            <a:ext cx="2381250" cy="314325"/>
          </a:xfrm>
          <a:prstGeom prst="rect">
            <a:avLst/>
          </a:prstGeom>
          <a:effectLst>
            <a:softEdge rad="25400"/>
          </a:effectLst>
        </p:spPr>
      </p:pic>
      <p:pic>
        <p:nvPicPr>
          <p:cNvPr id="5" name="Billede 4" descr="Et billede, der indeholder tekst, emblem, symbol, cirkel&#10;&#10;Automatisk genereret beskrivelse">
            <a:extLst>
              <a:ext uri="{FF2B5EF4-FFF2-40B4-BE49-F238E27FC236}">
                <a16:creationId xmlns:a16="http://schemas.microsoft.com/office/drawing/2014/main" id="{9E6B09C0-987C-0FB1-45A7-0D378B095EE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802618" y="124117"/>
            <a:ext cx="1182170" cy="1182170"/>
          </a:xfrm>
          <a:prstGeom prst="rect">
            <a:avLst/>
          </a:prstGeom>
        </p:spPr>
      </p:pic>
      <p:sp>
        <p:nvSpPr>
          <p:cNvPr id="3" name="Titel 1">
            <a:extLst>
              <a:ext uri="{FF2B5EF4-FFF2-40B4-BE49-F238E27FC236}">
                <a16:creationId xmlns:a16="http://schemas.microsoft.com/office/drawing/2014/main" id="{9AC34A9E-3AC1-5C73-480F-FD27EF9919E3}"/>
              </a:ext>
            </a:extLst>
          </p:cNvPr>
          <p:cNvSpPr txBox="1">
            <a:spLocks/>
          </p:cNvSpPr>
          <p:nvPr/>
        </p:nvSpPr>
        <p:spPr>
          <a:xfrm>
            <a:off x="0" y="1071369"/>
            <a:ext cx="12192000" cy="501836"/>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dirty="0" err="1">
                <a:solidFill>
                  <a:srgbClr val="262626"/>
                </a:solidFill>
                <a:latin typeface="Aptos ExtraBold" panose="020B0004020202020204" pitchFamily="34" charset="0"/>
              </a:rPr>
              <a:t>Førtidspension</a:t>
            </a:r>
            <a:r>
              <a:rPr lang="en-US" dirty="0">
                <a:solidFill>
                  <a:srgbClr val="262626"/>
                </a:solidFill>
                <a:latin typeface="Aptos ExtraBold" panose="020B0004020202020204" pitchFamily="34" charset="0"/>
              </a:rPr>
              <a:t> - </a:t>
            </a:r>
            <a:r>
              <a:rPr lang="en-US" dirty="0" err="1">
                <a:solidFill>
                  <a:srgbClr val="262626"/>
                </a:solidFill>
                <a:latin typeface="Aptos ExtraBold" panose="020B0004020202020204" pitchFamily="34" charset="0"/>
              </a:rPr>
              <a:t>Økonomi</a:t>
            </a:r>
            <a:endParaRPr lang="en-US" dirty="0">
              <a:solidFill>
                <a:srgbClr val="262626"/>
              </a:solidFill>
              <a:latin typeface="Aptos ExtraBold" panose="020B0004020202020204" pitchFamily="34" charset="0"/>
            </a:endParaRPr>
          </a:p>
        </p:txBody>
      </p:sp>
      <p:sp>
        <p:nvSpPr>
          <p:cNvPr id="8" name="Tekstfelt 7">
            <a:extLst>
              <a:ext uri="{FF2B5EF4-FFF2-40B4-BE49-F238E27FC236}">
                <a16:creationId xmlns:a16="http://schemas.microsoft.com/office/drawing/2014/main" id="{D5085A17-4381-8835-8DD2-17E297D84489}"/>
              </a:ext>
            </a:extLst>
          </p:cNvPr>
          <p:cNvSpPr txBox="1"/>
          <p:nvPr/>
        </p:nvSpPr>
        <p:spPr>
          <a:xfrm>
            <a:off x="124485" y="2281037"/>
            <a:ext cx="11860303" cy="892552"/>
          </a:xfrm>
          <a:prstGeom prst="rect">
            <a:avLst/>
          </a:prstGeom>
          <a:noFill/>
        </p:spPr>
        <p:txBody>
          <a:bodyPr wrap="square">
            <a:spAutoFit/>
          </a:bodyPr>
          <a:lstStyle/>
          <a:p>
            <a:pPr algn="ctr"/>
            <a:r>
              <a:rPr lang="da-DK" sz="3200" b="0" i="0" dirty="0">
                <a:solidFill>
                  <a:schemeClr val="bg1"/>
                </a:solidFill>
                <a:effectLst/>
                <a:latin typeface="Open Sans" panose="020B0606030504020204" pitchFamily="34" charset="0"/>
              </a:rPr>
              <a:t>Satser 2024 </a:t>
            </a:r>
          </a:p>
          <a:p>
            <a:pPr algn="ctr"/>
            <a:r>
              <a:rPr lang="da-DK" sz="2000" b="0" i="0" dirty="0">
                <a:solidFill>
                  <a:schemeClr val="bg1"/>
                </a:solidFill>
                <a:effectLst/>
                <a:latin typeface="Open Sans" panose="020B0606030504020204" pitchFamily="34" charset="0"/>
              </a:rPr>
              <a:t>(tilkendt efter 2003)</a:t>
            </a:r>
            <a:endParaRPr lang="da-DK" sz="3200" b="0" i="0" dirty="0">
              <a:solidFill>
                <a:schemeClr val="bg1"/>
              </a:solidFill>
              <a:effectLst/>
              <a:latin typeface="Open Sans" panose="020B0606030504020204" pitchFamily="34" charset="0"/>
            </a:endParaRPr>
          </a:p>
        </p:txBody>
      </p:sp>
      <p:graphicFrame>
        <p:nvGraphicFramePr>
          <p:cNvPr id="9" name="Diagram 8">
            <a:extLst>
              <a:ext uri="{FF2B5EF4-FFF2-40B4-BE49-F238E27FC236}">
                <a16:creationId xmlns:a16="http://schemas.microsoft.com/office/drawing/2014/main" id="{4B279234-DFFC-D761-F149-F791E26F26F6}"/>
              </a:ext>
            </a:extLst>
          </p:cNvPr>
          <p:cNvGraphicFramePr/>
          <p:nvPr>
            <p:extLst>
              <p:ext uri="{D42A27DB-BD31-4B8C-83A1-F6EECF244321}">
                <p14:modId xmlns:p14="http://schemas.microsoft.com/office/powerpoint/2010/main" val="4147120572"/>
              </p:ext>
            </p:extLst>
          </p:nvPr>
        </p:nvGraphicFramePr>
        <p:xfrm>
          <a:off x="1384531" y="2521002"/>
          <a:ext cx="8958257" cy="4911093"/>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267330672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C9AA4F2B-C137-5E29-F706-DA5ABE6A5266}"/>
            </a:ext>
          </a:extLst>
        </p:cNvPr>
        <p:cNvGrpSpPr/>
        <p:nvPr/>
      </p:nvGrpSpPr>
      <p:grpSpPr>
        <a:xfrm>
          <a:off x="0" y="0"/>
          <a:ext cx="0" cy="0"/>
          <a:chOff x="0" y="0"/>
          <a:chExt cx="0" cy="0"/>
        </a:xfrm>
      </p:grpSpPr>
      <p:sp>
        <p:nvSpPr>
          <p:cNvPr id="10" name="Rectangle 9">
            <a:extLst>
              <a:ext uri="{FF2B5EF4-FFF2-40B4-BE49-F238E27FC236}">
                <a16:creationId xmlns:a16="http://schemas.microsoft.com/office/drawing/2014/main" id="{E5E72783-8EA4-428F-45CD-523520DDDE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5704"/>
            <a:ext cx="12192000" cy="2269669"/>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163D8704-50D5-348A-E46C-755E87BFE5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 y="2265037"/>
            <a:ext cx="12191990" cy="4592963"/>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DAAE6305-8CD9-F5DA-8C8D-8A9AFA4ACEA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55558" y="456887"/>
            <a:ext cx="457947" cy="4571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Billede 3">
            <a:extLst>
              <a:ext uri="{FF2B5EF4-FFF2-40B4-BE49-F238E27FC236}">
                <a16:creationId xmlns:a16="http://schemas.microsoft.com/office/drawing/2014/main" id="{1C402051-614F-5E41-986A-D88450B57C7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99724"/>
            <a:ext cx="2381250" cy="314325"/>
          </a:xfrm>
          <a:prstGeom prst="rect">
            <a:avLst/>
          </a:prstGeom>
          <a:effectLst>
            <a:softEdge rad="25400"/>
          </a:effectLst>
        </p:spPr>
      </p:pic>
      <p:pic>
        <p:nvPicPr>
          <p:cNvPr id="5" name="Billede 4" descr="Et billede, der indeholder tekst, emblem, symbol, cirkel&#10;&#10;Automatisk genereret beskrivelse">
            <a:extLst>
              <a:ext uri="{FF2B5EF4-FFF2-40B4-BE49-F238E27FC236}">
                <a16:creationId xmlns:a16="http://schemas.microsoft.com/office/drawing/2014/main" id="{A297789D-C756-9F65-62CE-D0D02950740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802618" y="124117"/>
            <a:ext cx="1182170" cy="1182170"/>
          </a:xfrm>
          <a:prstGeom prst="rect">
            <a:avLst/>
          </a:prstGeom>
        </p:spPr>
      </p:pic>
      <p:sp>
        <p:nvSpPr>
          <p:cNvPr id="11" name="Titel 1">
            <a:extLst>
              <a:ext uri="{FF2B5EF4-FFF2-40B4-BE49-F238E27FC236}">
                <a16:creationId xmlns:a16="http://schemas.microsoft.com/office/drawing/2014/main" id="{D15C7AEE-57A5-9E71-F4AB-FFA984E71164}"/>
              </a:ext>
            </a:extLst>
          </p:cNvPr>
          <p:cNvSpPr>
            <a:spLocks noGrp="1"/>
          </p:cNvSpPr>
          <p:nvPr>
            <p:ph type="title"/>
          </p:nvPr>
        </p:nvSpPr>
        <p:spPr>
          <a:xfrm>
            <a:off x="0" y="1238665"/>
            <a:ext cx="12192000" cy="501836"/>
          </a:xfrm>
        </p:spPr>
        <p:txBody>
          <a:bodyPr vert="horz" lIns="91440" tIns="45720" rIns="91440" bIns="45720" rtlCol="0" anchor="ctr">
            <a:noAutofit/>
          </a:bodyPr>
          <a:lstStyle/>
          <a:p>
            <a:r>
              <a:rPr lang="en-US" kern="1200" dirty="0" err="1">
                <a:solidFill>
                  <a:srgbClr val="262626"/>
                </a:solidFill>
                <a:latin typeface="Aptos ExtraBold" panose="020B0004020202020204" pitchFamily="34" charset="0"/>
              </a:rPr>
              <a:t>Førtidspension</a:t>
            </a:r>
            <a:r>
              <a:rPr lang="en-US" kern="1200" dirty="0">
                <a:solidFill>
                  <a:srgbClr val="262626"/>
                </a:solidFill>
                <a:latin typeface="Aptos ExtraBold" panose="020B0004020202020204" pitchFamily="34" charset="0"/>
              </a:rPr>
              <a:t> - </a:t>
            </a:r>
            <a:r>
              <a:rPr lang="en-US" kern="1200" dirty="0" err="1">
                <a:solidFill>
                  <a:srgbClr val="262626"/>
                </a:solidFill>
                <a:latin typeface="Aptos ExtraBold" panose="020B0004020202020204" pitchFamily="34" charset="0"/>
              </a:rPr>
              <a:t>Økonomi</a:t>
            </a:r>
            <a:endParaRPr lang="en-US" kern="1200" dirty="0">
              <a:solidFill>
                <a:srgbClr val="262626"/>
              </a:solidFill>
              <a:latin typeface="Aptos ExtraBold" panose="020B0004020202020204" pitchFamily="34" charset="0"/>
            </a:endParaRPr>
          </a:p>
        </p:txBody>
      </p:sp>
      <p:sp>
        <p:nvSpPr>
          <p:cNvPr id="2" name="Tekstfelt 1">
            <a:extLst>
              <a:ext uri="{FF2B5EF4-FFF2-40B4-BE49-F238E27FC236}">
                <a16:creationId xmlns:a16="http://schemas.microsoft.com/office/drawing/2014/main" id="{090FACAB-9E05-3340-7098-22417193386C}"/>
              </a:ext>
            </a:extLst>
          </p:cNvPr>
          <p:cNvSpPr txBox="1"/>
          <p:nvPr/>
        </p:nvSpPr>
        <p:spPr>
          <a:xfrm>
            <a:off x="0" y="2174492"/>
            <a:ext cx="11860303" cy="954107"/>
          </a:xfrm>
          <a:prstGeom prst="rect">
            <a:avLst/>
          </a:prstGeom>
          <a:noFill/>
        </p:spPr>
        <p:txBody>
          <a:bodyPr wrap="square">
            <a:spAutoFit/>
          </a:bodyPr>
          <a:lstStyle/>
          <a:p>
            <a:pPr algn="ctr"/>
            <a:r>
              <a:rPr lang="da-DK" sz="3600" b="0" i="0" dirty="0">
                <a:solidFill>
                  <a:schemeClr val="bg1"/>
                </a:solidFill>
                <a:effectLst/>
                <a:latin typeface="Open Sans" panose="020B0606030504020204" pitchFamily="34" charset="0"/>
              </a:rPr>
              <a:t>Satser</a:t>
            </a:r>
          </a:p>
          <a:p>
            <a:pPr algn="ctr"/>
            <a:r>
              <a:rPr lang="da-DK" sz="2000" b="0" i="0" dirty="0">
                <a:solidFill>
                  <a:schemeClr val="bg1"/>
                </a:solidFill>
                <a:effectLst/>
                <a:latin typeface="Open Sans" panose="020B0606030504020204" pitchFamily="34" charset="0"/>
              </a:rPr>
              <a:t>(tilkendt </a:t>
            </a:r>
            <a:r>
              <a:rPr lang="da-DK" sz="2000" dirty="0">
                <a:solidFill>
                  <a:schemeClr val="bg1"/>
                </a:solidFill>
                <a:latin typeface="Open Sans" panose="020B0606030504020204" pitchFamily="34" charset="0"/>
              </a:rPr>
              <a:t>før</a:t>
            </a:r>
            <a:r>
              <a:rPr lang="da-DK" sz="2000" b="0" i="0" dirty="0">
                <a:solidFill>
                  <a:schemeClr val="bg1"/>
                </a:solidFill>
                <a:effectLst/>
                <a:latin typeface="Open Sans" panose="020B0606030504020204" pitchFamily="34" charset="0"/>
              </a:rPr>
              <a:t> 2003)</a:t>
            </a:r>
            <a:endParaRPr lang="da-DK" sz="3200" b="0" i="0" dirty="0">
              <a:solidFill>
                <a:schemeClr val="bg1"/>
              </a:solidFill>
              <a:effectLst/>
              <a:latin typeface="Open Sans" panose="020B0606030504020204" pitchFamily="34" charset="0"/>
            </a:endParaRPr>
          </a:p>
        </p:txBody>
      </p:sp>
      <p:sp>
        <p:nvSpPr>
          <p:cNvPr id="3" name="Tekstfelt 2">
            <a:extLst>
              <a:ext uri="{FF2B5EF4-FFF2-40B4-BE49-F238E27FC236}">
                <a16:creationId xmlns:a16="http://schemas.microsoft.com/office/drawing/2014/main" id="{75F5D2E4-78D1-5E4B-8C06-B78AF444ADDB}"/>
              </a:ext>
            </a:extLst>
          </p:cNvPr>
          <p:cNvSpPr txBox="1"/>
          <p:nvPr/>
        </p:nvSpPr>
        <p:spPr>
          <a:xfrm>
            <a:off x="133537" y="3303986"/>
            <a:ext cx="12058453" cy="3416320"/>
          </a:xfrm>
          <a:prstGeom prst="rect">
            <a:avLst/>
          </a:prstGeom>
          <a:noFill/>
        </p:spPr>
        <p:txBody>
          <a:bodyPr wrap="square" rtlCol="0">
            <a:spAutoFit/>
          </a:bodyPr>
          <a:lstStyle/>
          <a:p>
            <a:r>
              <a:rPr lang="da-DK" dirty="0">
                <a:solidFill>
                  <a:schemeClr val="bg1"/>
                </a:solidFill>
                <a:latin typeface="Open Sans" panose="020B0606030504020204" pitchFamily="34" charset="0"/>
                <a:ea typeface="Open Sans" panose="020B0606030504020204" pitchFamily="34" charset="0"/>
                <a:cs typeface="Open Sans" panose="020B0606030504020204" pitchFamily="34" charset="0"/>
              </a:rPr>
              <a:t>Hvis en pension er tilkendt før 2003, er systemet lidt mere indviklet. </a:t>
            </a:r>
          </a:p>
          <a:p>
            <a:r>
              <a:rPr lang="da-DK" dirty="0">
                <a:solidFill>
                  <a:schemeClr val="bg1"/>
                </a:solidFill>
                <a:latin typeface="Open Sans" panose="020B0606030504020204" pitchFamily="34" charset="0"/>
                <a:ea typeface="Open Sans" panose="020B0606030504020204" pitchFamily="34" charset="0"/>
                <a:cs typeface="Open Sans" panose="020B0606030504020204" pitchFamily="34" charset="0"/>
              </a:rPr>
              <a:t>Beløbet afhænger af hvilken </a:t>
            </a:r>
            <a:r>
              <a:rPr lang="da-DK" i="1" u="sng" dirty="0">
                <a:solidFill>
                  <a:schemeClr val="bg1"/>
                </a:solidFill>
                <a:latin typeface="Open Sans" panose="020B0606030504020204" pitchFamily="34" charset="0"/>
                <a:ea typeface="Open Sans" panose="020B0606030504020204" pitchFamily="34" charset="0"/>
                <a:cs typeface="Open Sans" panose="020B0606030504020204" pitchFamily="34" charset="0"/>
              </a:rPr>
              <a:t>type </a:t>
            </a:r>
            <a:r>
              <a:rPr lang="da-DK" dirty="0">
                <a:solidFill>
                  <a:schemeClr val="bg1"/>
                </a:solidFill>
                <a:latin typeface="Open Sans" panose="020B0606030504020204" pitchFamily="34" charset="0"/>
                <a:ea typeface="Open Sans" panose="020B0606030504020204" pitchFamily="34" charset="0"/>
                <a:cs typeface="Open Sans" panose="020B0606030504020204" pitchFamily="34" charset="0"/>
              </a:rPr>
              <a:t>af førtidspension man er tilkendt.</a:t>
            </a:r>
          </a:p>
          <a:p>
            <a:endParaRPr lang="da-DK"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a:p>
            <a:r>
              <a:rPr lang="da-DK" u="sng" dirty="0">
                <a:solidFill>
                  <a:schemeClr val="bg1"/>
                </a:solidFill>
                <a:latin typeface="Open Sans" panose="020B0606030504020204" pitchFamily="34" charset="0"/>
                <a:ea typeface="Open Sans" panose="020B0606030504020204" pitchFamily="34" charset="0"/>
                <a:cs typeface="Open Sans" panose="020B0606030504020204" pitchFamily="34" charset="0"/>
              </a:rPr>
              <a:t>De fire typer er:</a:t>
            </a:r>
          </a:p>
          <a:p>
            <a:endParaRPr lang="da-DK"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a:p>
            <a:r>
              <a:rPr lang="da-DK" b="1" dirty="0">
                <a:solidFill>
                  <a:schemeClr val="bg1"/>
                </a:solidFill>
                <a:latin typeface="Open Sans" panose="020B0606030504020204" pitchFamily="34" charset="0"/>
                <a:ea typeface="Open Sans" panose="020B0606030504020204" pitchFamily="34" charset="0"/>
                <a:cs typeface="Open Sans" panose="020B0606030504020204" pitchFamily="34" charset="0"/>
              </a:rPr>
              <a:t>Almindelig FØP: </a:t>
            </a:r>
            <a:r>
              <a:rPr lang="da-DK" dirty="0">
                <a:solidFill>
                  <a:schemeClr val="bg1"/>
                </a:solidFill>
                <a:latin typeface="Open Sans" panose="020B0606030504020204" pitchFamily="34" charset="0"/>
                <a:ea typeface="Open Sans" panose="020B0606030504020204" pitchFamily="34" charset="0"/>
                <a:cs typeface="Open Sans" panose="020B0606030504020204" pitchFamily="34" charset="0"/>
              </a:rPr>
              <a:t>Består af grundbeløb, pensionstillæg og ekstra tillægsydelse.</a:t>
            </a:r>
          </a:p>
          <a:p>
            <a:endParaRPr lang="da-DK"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a:p>
            <a:r>
              <a:rPr lang="da-DK" b="1" dirty="0">
                <a:solidFill>
                  <a:schemeClr val="bg1"/>
                </a:solidFill>
                <a:latin typeface="Open Sans" panose="020B0606030504020204" pitchFamily="34" charset="0"/>
                <a:ea typeface="Open Sans" panose="020B0606030504020204" pitchFamily="34" charset="0"/>
                <a:cs typeface="Open Sans" panose="020B0606030504020204" pitchFamily="34" charset="0"/>
              </a:rPr>
              <a:t>Forhøjet almindelig FØP: </a:t>
            </a:r>
            <a:r>
              <a:rPr lang="da-DK" dirty="0">
                <a:solidFill>
                  <a:schemeClr val="bg1"/>
                </a:solidFill>
                <a:latin typeface="Open Sans" panose="020B0606030504020204" pitchFamily="34" charset="0"/>
                <a:ea typeface="Open Sans" panose="020B0606030504020204" pitchFamily="34" charset="0"/>
                <a:cs typeface="Open Sans" panose="020B0606030504020204" pitchFamily="34" charset="0"/>
              </a:rPr>
              <a:t>Består af grundbeløb, pensionstillæg, </a:t>
            </a:r>
            <a:r>
              <a:rPr lang="da-DK" dirty="0" err="1">
                <a:solidFill>
                  <a:schemeClr val="bg1"/>
                </a:solidFill>
                <a:latin typeface="Open Sans" panose="020B0606030504020204" pitchFamily="34" charset="0"/>
                <a:ea typeface="Open Sans" panose="020B0606030504020204" pitchFamily="34" charset="0"/>
                <a:cs typeface="Open Sans" panose="020B0606030504020204" pitchFamily="34" charset="0"/>
              </a:rPr>
              <a:t>førtidsbeløb</a:t>
            </a:r>
            <a:r>
              <a:rPr lang="da-DK" dirty="0">
                <a:solidFill>
                  <a:schemeClr val="bg1"/>
                </a:solidFill>
                <a:latin typeface="Open Sans" panose="020B0606030504020204" pitchFamily="34" charset="0"/>
                <a:ea typeface="Open Sans" panose="020B0606030504020204" pitchFamily="34" charset="0"/>
                <a:cs typeface="Open Sans" panose="020B0606030504020204" pitchFamily="34" charset="0"/>
              </a:rPr>
              <a:t> og ekstra tillægsydelse.</a:t>
            </a:r>
          </a:p>
          <a:p>
            <a:endParaRPr lang="da-DK"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a:p>
            <a:r>
              <a:rPr lang="da-DK" b="1" dirty="0">
                <a:solidFill>
                  <a:schemeClr val="bg1"/>
                </a:solidFill>
                <a:latin typeface="Open Sans" panose="020B0606030504020204" pitchFamily="34" charset="0"/>
                <a:ea typeface="Open Sans" panose="020B0606030504020204" pitchFamily="34" charset="0"/>
                <a:cs typeface="Open Sans" panose="020B0606030504020204" pitchFamily="34" charset="0"/>
              </a:rPr>
              <a:t>Mellemste førtidspension: </a:t>
            </a:r>
            <a:r>
              <a:rPr lang="da-DK" dirty="0">
                <a:solidFill>
                  <a:schemeClr val="bg1"/>
                </a:solidFill>
                <a:latin typeface="Open Sans" panose="020B0606030504020204" pitchFamily="34" charset="0"/>
                <a:ea typeface="Open Sans" panose="020B0606030504020204" pitchFamily="34" charset="0"/>
                <a:cs typeface="Open Sans" panose="020B0606030504020204" pitchFamily="34" charset="0"/>
              </a:rPr>
              <a:t>Består af grundbeløb, pensionstillæg, invaliditetsbeløb.</a:t>
            </a:r>
          </a:p>
          <a:p>
            <a:endParaRPr lang="da-DK"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a:p>
            <a:r>
              <a:rPr lang="da-DK" b="1" dirty="0">
                <a:solidFill>
                  <a:schemeClr val="bg1"/>
                </a:solidFill>
                <a:latin typeface="Open Sans" panose="020B0606030504020204" pitchFamily="34" charset="0"/>
                <a:ea typeface="Open Sans" panose="020B0606030504020204" pitchFamily="34" charset="0"/>
                <a:cs typeface="Open Sans" panose="020B0606030504020204" pitchFamily="34" charset="0"/>
              </a:rPr>
              <a:t>Højeste førtidspension: </a:t>
            </a:r>
            <a:r>
              <a:rPr lang="da-DK" dirty="0">
                <a:solidFill>
                  <a:schemeClr val="bg1"/>
                </a:solidFill>
                <a:latin typeface="Open Sans" panose="020B0606030504020204" pitchFamily="34" charset="0"/>
                <a:ea typeface="Open Sans" panose="020B0606030504020204" pitchFamily="34" charset="0"/>
                <a:cs typeface="Open Sans" panose="020B0606030504020204" pitchFamily="34" charset="0"/>
              </a:rPr>
              <a:t>Består af grundbeløb, pensionstillæg, invaliditetsbeløb og erhvervsudygtighedsbeløb. </a:t>
            </a:r>
          </a:p>
        </p:txBody>
      </p:sp>
    </p:spTree>
    <p:extLst>
      <p:ext uri="{BB962C8B-B14F-4D97-AF65-F5344CB8AC3E}">
        <p14:creationId xmlns:p14="http://schemas.microsoft.com/office/powerpoint/2010/main" val="77371077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5EB9C201-0EEA-06C5-5A98-553E013372CF}"/>
            </a:ext>
          </a:extLst>
        </p:cNvPr>
        <p:cNvGrpSpPr/>
        <p:nvPr/>
      </p:nvGrpSpPr>
      <p:grpSpPr>
        <a:xfrm>
          <a:off x="0" y="0"/>
          <a:ext cx="0" cy="0"/>
          <a:chOff x="0" y="0"/>
          <a:chExt cx="0" cy="0"/>
        </a:xfrm>
      </p:grpSpPr>
      <p:sp>
        <p:nvSpPr>
          <p:cNvPr id="10" name="Rectangle 9">
            <a:extLst>
              <a:ext uri="{FF2B5EF4-FFF2-40B4-BE49-F238E27FC236}">
                <a16:creationId xmlns:a16="http://schemas.microsoft.com/office/drawing/2014/main" id="{68535848-082E-E606-B5DA-5B56BAD6356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5704"/>
            <a:ext cx="12192000" cy="2269669"/>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62C3E776-E46B-B965-0454-4DDC1A1179C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 y="2265037"/>
            <a:ext cx="12191990" cy="4592963"/>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93C46171-1B67-763A-5930-330F8D7A0D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55558" y="456887"/>
            <a:ext cx="457947" cy="4571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Billede 3">
            <a:extLst>
              <a:ext uri="{FF2B5EF4-FFF2-40B4-BE49-F238E27FC236}">
                <a16:creationId xmlns:a16="http://schemas.microsoft.com/office/drawing/2014/main" id="{0847E2CB-2E6E-C642-B294-01549A14747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99724"/>
            <a:ext cx="2381250" cy="314325"/>
          </a:xfrm>
          <a:prstGeom prst="rect">
            <a:avLst/>
          </a:prstGeom>
          <a:effectLst>
            <a:softEdge rad="25400"/>
          </a:effectLst>
        </p:spPr>
      </p:pic>
      <p:pic>
        <p:nvPicPr>
          <p:cNvPr id="5" name="Billede 4" descr="Et billede, der indeholder tekst, emblem, symbol, cirkel&#10;&#10;Automatisk genereret beskrivelse">
            <a:extLst>
              <a:ext uri="{FF2B5EF4-FFF2-40B4-BE49-F238E27FC236}">
                <a16:creationId xmlns:a16="http://schemas.microsoft.com/office/drawing/2014/main" id="{261259F8-253A-C480-D256-589BD6542FA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802618" y="124117"/>
            <a:ext cx="1182170" cy="1182170"/>
          </a:xfrm>
          <a:prstGeom prst="rect">
            <a:avLst/>
          </a:prstGeom>
        </p:spPr>
      </p:pic>
      <p:sp>
        <p:nvSpPr>
          <p:cNvPr id="11" name="Titel 1">
            <a:extLst>
              <a:ext uri="{FF2B5EF4-FFF2-40B4-BE49-F238E27FC236}">
                <a16:creationId xmlns:a16="http://schemas.microsoft.com/office/drawing/2014/main" id="{79455356-204C-06AE-4B0F-C858F63F3C9F}"/>
              </a:ext>
            </a:extLst>
          </p:cNvPr>
          <p:cNvSpPr>
            <a:spLocks noGrp="1"/>
          </p:cNvSpPr>
          <p:nvPr>
            <p:ph type="title"/>
          </p:nvPr>
        </p:nvSpPr>
        <p:spPr>
          <a:xfrm>
            <a:off x="0" y="1238665"/>
            <a:ext cx="12192000" cy="501836"/>
          </a:xfrm>
        </p:spPr>
        <p:txBody>
          <a:bodyPr vert="horz" lIns="91440" tIns="45720" rIns="91440" bIns="45720" rtlCol="0" anchor="ctr">
            <a:noAutofit/>
          </a:bodyPr>
          <a:lstStyle/>
          <a:p>
            <a:r>
              <a:rPr lang="en-US" kern="1200" dirty="0" err="1">
                <a:solidFill>
                  <a:srgbClr val="262626"/>
                </a:solidFill>
                <a:latin typeface="Aptos ExtraBold" panose="020B0004020202020204" pitchFamily="34" charset="0"/>
              </a:rPr>
              <a:t>Førtidspension</a:t>
            </a:r>
            <a:r>
              <a:rPr lang="en-US" kern="1200" dirty="0">
                <a:solidFill>
                  <a:srgbClr val="262626"/>
                </a:solidFill>
                <a:latin typeface="Aptos ExtraBold" panose="020B0004020202020204" pitchFamily="34" charset="0"/>
              </a:rPr>
              <a:t> - </a:t>
            </a:r>
            <a:r>
              <a:rPr lang="en-US" kern="1200" dirty="0" err="1">
                <a:solidFill>
                  <a:srgbClr val="262626"/>
                </a:solidFill>
                <a:latin typeface="Aptos ExtraBold" panose="020B0004020202020204" pitchFamily="34" charset="0"/>
              </a:rPr>
              <a:t>Økonomi</a:t>
            </a:r>
            <a:endParaRPr lang="en-US" kern="1200" dirty="0">
              <a:solidFill>
                <a:srgbClr val="262626"/>
              </a:solidFill>
              <a:latin typeface="Aptos ExtraBold" panose="020B0004020202020204" pitchFamily="34" charset="0"/>
            </a:endParaRPr>
          </a:p>
        </p:txBody>
      </p:sp>
      <p:sp>
        <p:nvSpPr>
          <p:cNvPr id="2" name="Tekstfelt 1">
            <a:extLst>
              <a:ext uri="{FF2B5EF4-FFF2-40B4-BE49-F238E27FC236}">
                <a16:creationId xmlns:a16="http://schemas.microsoft.com/office/drawing/2014/main" id="{B6B4EFA8-26D9-BA07-223E-E7B71DB2276E}"/>
              </a:ext>
            </a:extLst>
          </p:cNvPr>
          <p:cNvSpPr txBox="1"/>
          <p:nvPr/>
        </p:nvSpPr>
        <p:spPr>
          <a:xfrm>
            <a:off x="124485" y="2239040"/>
            <a:ext cx="11860303" cy="892552"/>
          </a:xfrm>
          <a:prstGeom prst="rect">
            <a:avLst/>
          </a:prstGeom>
          <a:noFill/>
        </p:spPr>
        <p:txBody>
          <a:bodyPr wrap="square">
            <a:spAutoFit/>
          </a:bodyPr>
          <a:lstStyle/>
          <a:p>
            <a:pPr algn="ctr"/>
            <a:r>
              <a:rPr lang="da-DK" sz="3200" b="0" i="0" dirty="0">
                <a:solidFill>
                  <a:schemeClr val="bg1"/>
                </a:solidFill>
                <a:effectLst/>
                <a:latin typeface="Open Sans" panose="020B0606030504020204" pitchFamily="34" charset="0"/>
              </a:rPr>
              <a:t>Satser 2024 </a:t>
            </a:r>
          </a:p>
          <a:p>
            <a:pPr algn="ctr"/>
            <a:r>
              <a:rPr lang="da-DK" sz="2000" b="0" i="0" dirty="0">
                <a:solidFill>
                  <a:schemeClr val="bg1"/>
                </a:solidFill>
                <a:effectLst/>
                <a:latin typeface="Open Sans" panose="020B0606030504020204" pitchFamily="34" charset="0"/>
              </a:rPr>
              <a:t>(tilkendt før 2003)</a:t>
            </a:r>
            <a:endParaRPr lang="da-DK" sz="3200" b="0" i="0" dirty="0">
              <a:solidFill>
                <a:schemeClr val="bg1"/>
              </a:solidFill>
              <a:effectLst/>
              <a:latin typeface="Open Sans" panose="020B0606030504020204" pitchFamily="34" charset="0"/>
            </a:endParaRPr>
          </a:p>
        </p:txBody>
      </p:sp>
      <p:graphicFrame>
        <p:nvGraphicFramePr>
          <p:cNvPr id="8" name="Diagram 7">
            <a:extLst>
              <a:ext uri="{FF2B5EF4-FFF2-40B4-BE49-F238E27FC236}">
                <a16:creationId xmlns:a16="http://schemas.microsoft.com/office/drawing/2014/main" id="{4C5A78CB-4D5E-D368-939F-494D97F0343A}"/>
              </a:ext>
            </a:extLst>
          </p:cNvPr>
          <p:cNvGraphicFramePr/>
          <p:nvPr>
            <p:extLst>
              <p:ext uri="{D42A27DB-BD31-4B8C-83A1-F6EECF244321}">
                <p14:modId xmlns:p14="http://schemas.microsoft.com/office/powerpoint/2010/main" val="620590722"/>
              </p:ext>
            </p:extLst>
          </p:nvPr>
        </p:nvGraphicFramePr>
        <p:xfrm>
          <a:off x="10" y="2365117"/>
          <a:ext cx="12191990" cy="4492882"/>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346924421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DE7DD5D6-513C-BD63-6B92-0B4A6A662B5B}"/>
            </a:ext>
          </a:extLst>
        </p:cNvPr>
        <p:cNvGrpSpPr/>
        <p:nvPr/>
      </p:nvGrpSpPr>
      <p:grpSpPr>
        <a:xfrm>
          <a:off x="0" y="0"/>
          <a:ext cx="0" cy="0"/>
          <a:chOff x="0" y="0"/>
          <a:chExt cx="0" cy="0"/>
        </a:xfrm>
      </p:grpSpPr>
      <p:sp>
        <p:nvSpPr>
          <p:cNvPr id="10" name="Rectangle 9">
            <a:extLst>
              <a:ext uri="{FF2B5EF4-FFF2-40B4-BE49-F238E27FC236}">
                <a16:creationId xmlns:a16="http://schemas.microsoft.com/office/drawing/2014/main" id="{3C853943-5351-6608-AA13-CCBE0991778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5704"/>
            <a:ext cx="12192000" cy="2269669"/>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A0E267C4-2ED4-3187-5DF3-873B98E26B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 y="2265037"/>
            <a:ext cx="12191990" cy="4592963"/>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D6B4643A-CF5E-6023-E0A9-846654838D9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55558" y="456887"/>
            <a:ext cx="457947" cy="4571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Billede 3">
            <a:extLst>
              <a:ext uri="{FF2B5EF4-FFF2-40B4-BE49-F238E27FC236}">
                <a16:creationId xmlns:a16="http://schemas.microsoft.com/office/drawing/2014/main" id="{F61442F3-2BED-B7D0-B6E4-167147EA15D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99724"/>
            <a:ext cx="2381250" cy="314325"/>
          </a:xfrm>
          <a:prstGeom prst="rect">
            <a:avLst/>
          </a:prstGeom>
          <a:effectLst>
            <a:softEdge rad="25400"/>
          </a:effectLst>
        </p:spPr>
      </p:pic>
      <p:pic>
        <p:nvPicPr>
          <p:cNvPr id="5" name="Billede 4" descr="Et billede, der indeholder tekst, emblem, symbol, cirkel&#10;&#10;Automatisk genereret beskrivelse">
            <a:extLst>
              <a:ext uri="{FF2B5EF4-FFF2-40B4-BE49-F238E27FC236}">
                <a16:creationId xmlns:a16="http://schemas.microsoft.com/office/drawing/2014/main" id="{41C6D9D2-6531-3804-4CB4-7D39C6A9BD8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802618" y="124117"/>
            <a:ext cx="1182170" cy="1182170"/>
          </a:xfrm>
          <a:prstGeom prst="rect">
            <a:avLst/>
          </a:prstGeom>
        </p:spPr>
      </p:pic>
      <p:sp>
        <p:nvSpPr>
          <p:cNvPr id="11" name="Titel 1">
            <a:extLst>
              <a:ext uri="{FF2B5EF4-FFF2-40B4-BE49-F238E27FC236}">
                <a16:creationId xmlns:a16="http://schemas.microsoft.com/office/drawing/2014/main" id="{77402A88-ED57-ADA8-A9BB-FE3B8F166726}"/>
              </a:ext>
            </a:extLst>
          </p:cNvPr>
          <p:cNvSpPr>
            <a:spLocks noGrp="1"/>
          </p:cNvSpPr>
          <p:nvPr>
            <p:ph type="title"/>
          </p:nvPr>
        </p:nvSpPr>
        <p:spPr>
          <a:xfrm>
            <a:off x="-10" y="1109879"/>
            <a:ext cx="12192000" cy="501836"/>
          </a:xfrm>
        </p:spPr>
        <p:txBody>
          <a:bodyPr vert="horz" lIns="91440" tIns="45720" rIns="91440" bIns="45720" rtlCol="0" anchor="ctr">
            <a:noAutofit/>
          </a:bodyPr>
          <a:lstStyle/>
          <a:p>
            <a:r>
              <a:rPr lang="en-US" kern="1200" dirty="0" err="1">
                <a:solidFill>
                  <a:srgbClr val="262626"/>
                </a:solidFill>
                <a:latin typeface="Aptos ExtraBold" panose="020B0004020202020204" pitchFamily="34" charset="0"/>
              </a:rPr>
              <a:t>Førtidspension</a:t>
            </a:r>
            <a:r>
              <a:rPr lang="en-US" kern="1200" dirty="0">
                <a:solidFill>
                  <a:srgbClr val="262626"/>
                </a:solidFill>
                <a:latin typeface="Aptos ExtraBold" panose="020B0004020202020204" pitchFamily="34" charset="0"/>
              </a:rPr>
              <a:t> - </a:t>
            </a:r>
            <a:r>
              <a:rPr lang="en-US" kern="1200" dirty="0" err="1">
                <a:solidFill>
                  <a:srgbClr val="262626"/>
                </a:solidFill>
                <a:latin typeface="Aptos ExtraBold" panose="020B0004020202020204" pitchFamily="34" charset="0"/>
              </a:rPr>
              <a:t>Økonomi</a:t>
            </a:r>
            <a:endParaRPr lang="en-US" kern="1200" dirty="0">
              <a:solidFill>
                <a:srgbClr val="262626"/>
              </a:solidFill>
              <a:latin typeface="Aptos ExtraBold" panose="020B0004020202020204" pitchFamily="34" charset="0"/>
            </a:endParaRPr>
          </a:p>
        </p:txBody>
      </p:sp>
      <p:sp>
        <p:nvSpPr>
          <p:cNvPr id="9" name="Tekstfelt 8">
            <a:extLst>
              <a:ext uri="{FF2B5EF4-FFF2-40B4-BE49-F238E27FC236}">
                <a16:creationId xmlns:a16="http://schemas.microsoft.com/office/drawing/2014/main" id="{F64E1845-0193-EA48-DD62-FD3EE19BD032}"/>
              </a:ext>
            </a:extLst>
          </p:cNvPr>
          <p:cNvSpPr txBox="1"/>
          <p:nvPr/>
        </p:nvSpPr>
        <p:spPr>
          <a:xfrm>
            <a:off x="63374" y="2365117"/>
            <a:ext cx="12128616" cy="3693319"/>
          </a:xfrm>
          <a:prstGeom prst="rect">
            <a:avLst/>
          </a:prstGeom>
          <a:noFill/>
        </p:spPr>
        <p:txBody>
          <a:bodyPr wrap="square" rtlCol="0">
            <a:spAutoFit/>
          </a:bodyPr>
          <a:lstStyle/>
          <a:p>
            <a:pPr algn="ctr"/>
            <a:r>
              <a:rPr lang="da-DK" b="0" i="0" dirty="0">
                <a:solidFill>
                  <a:schemeClr val="bg1"/>
                </a:solidFill>
                <a:effectLst/>
                <a:latin typeface="Open Sans" panose="020B0606030504020204" pitchFamily="34" charset="0"/>
              </a:rPr>
              <a:t>Selvom du får førtidspension kan du stadig søge alle de samme ting </a:t>
            </a:r>
            <a:r>
              <a:rPr lang="da-DK" dirty="0">
                <a:solidFill>
                  <a:schemeClr val="bg1"/>
                </a:solidFill>
                <a:latin typeface="Open Sans" panose="020B0606030504020204" pitchFamily="34" charset="0"/>
              </a:rPr>
              <a:t>som folk på fx kontanthjælp.</a:t>
            </a:r>
          </a:p>
          <a:p>
            <a:pPr algn="ctr"/>
            <a:r>
              <a:rPr lang="da-DK" b="0" i="0" dirty="0">
                <a:solidFill>
                  <a:schemeClr val="bg1"/>
                </a:solidFill>
                <a:effectLst/>
                <a:latin typeface="Open Sans" panose="020B0606030504020204" pitchFamily="34" charset="0"/>
              </a:rPr>
              <a:t>Det kan fx være økonomisk hjælp til medicin eller uforudsete enkeltudgifter.</a:t>
            </a:r>
          </a:p>
          <a:p>
            <a:pPr algn="ctr"/>
            <a:endParaRPr lang="da-DK" b="0" i="0" dirty="0">
              <a:solidFill>
                <a:schemeClr val="bg1"/>
              </a:solidFill>
              <a:effectLst/>
              <a:latin typeface="Open Sans" panose="020B0606030504020204" pitchFamily="34" charset="0"/>
            </a:endParaRPr>
          </a:p>
          <a:p>
            <a:pPr algn="l"/>
            <a:endParaRPr lang="da-DK" dirty="0">
              <a:solidFill>
                <a:schemeClr val="bg1"/>
              </a:solidFill>
              <a:latin typeface="Open Sans" panose="020B0606030504020204" pitchFamily="34" charset="0"/>
            </a:endParaRPr>
          </a:p>
          <a:p>
            <a:pPr algn="l"/>
            <a:r>
              <a:rPr lang="da-DK" b="0" i="0" u="sng" dirty="0">
                <a:solidFill>
                  <a:schemeClr val="bg1"/>
                </a:solidFill>
                <a:effectLst/>
                <a:latin typeface="Open Sans" panose="020B0606030504020204" pitchFamily="34" charset="0"/>
              </a:rPr>
              <a:t>Du kan bl.a. søge om:</a:t>
            </a:r>
          </a:p>
          <a:p>
            <a:pPr algn="l"/>
            <a:endParaRPr lang="da-DK" b="0" i="0" dirty="0">
              <a:solidFill>
                <a:schemeClr val="bg1"/>
              </a:solidFill>
              <a:effectLst/>
              <a:latin typeface="Open Sans" panose="020B0606030504020204" pitchFamily="34" charset="0"/>
            </a:endParaRPr>
          </a:p>
          <a:p>
            <a:pPr marL="285750" indent="-285750" algn="l">
              <a:buFont typeface="Arial" panose="020B0604020202020204" pitchFamily="34" charset="0"/>
              <a:buChar char="•"/>
            </a:pPr>
            <a:r>
              <a:rPr lang="da-DK" dirty="0">
                <a:solidFill>
                  <a:schemeClr val="bg1"/>
                </a:solidFill>
                <a:latin typeface="Open Sans" panose="020B0606030504020204" pitchFamily="34" charset="0"/>
              </a:rPr>
              <a:t>H</a:t>
            </a:r>
            <a:r>
              <a:rPr lang="da-DK" b="0" i="0" dirty="0">
                <a:solidFill>
                  <a:schemeClr val="bg1"/>
                </a:solidFill>
                <a:effectLst/>
                <a:latin typeface="Open Sans" panose="020B0606030504020204" pitchFamily="34" charset="0"/>
              </a:rPr>
              <a:t>jælp til uforudsete enkeltudgifter</a:t>
            </a:r>
          </a:p>
          <a:p>
            <a:pPr algn="l"/>
            <a:endParaRPr lang="da-DK" b="0" i="0" dirty="0">
              <a:solidFill>
                <a:schemeClr val="bg1"/>
              </a:solidFill>
              <a:effectLst/>
              <a:latin typeface="Open Sans" panose="020B0606030504020204" pitchFamily="34" charset="0"/>
            </a:endParaRPr>
          </a:p>
          <a:p>
            <a:pPr marL="285750" indent="-285750" algn="l">
              <a:buFont typeface="Arial" panose="020B0604020202020204" pitchFamily="34" charset="0"/>
              <a:buChar char="•"/>
            </a:pPr>
            <a:r>
              <a:rPr lang="da-DK" dirty="0">
                <a:solidFill>
                  <a:schemeClr val="bg1"/>
                </a:solidFill>
                <a:latin typeface="Open Sans" panose="020B0606030504020204" pitchFamily="34" charset="0"/>
              </a:rPr>
              <a:t>H</a:t>
            </a:r>
            <a:r>
              <a:rPr lang="da-DK" b="0" i="0" dirty="0">
                <a:solidFill>
                  <a:schemeClr val="bg1"/>
                </a:solidFill>
                <a:effectLst/>
                <a:latin typeface="Open Sans" panose="020B0606030504020204" pitchFamily="34" charset="0"/>
              </a:rPr>
              <a:t>jælp til medicin og sygebehandling</a:t>
            </a:r>
          </a:p>
          <a:p>
            <a:pPr algn="l"/>
            <a:endParaRPr lang="da-DK" b="0" i="0" dirty="0">
              <a:solidFill>
                <a:schemeClr val="bg1"/>
              </a:solidFill>
              <a:effectLst/>
              <a:latin typeface="Open Sans" panose="020B0606030504020204" pitchFamily="34" charset="0"/>
            </a:endParaRPr>
          </a:p>
          <a:p>
            <a:pPr marL="285750" indent="-285750" algn="l">
              <a:buFont typeface="Arial" panose="020B0604020202020204" pitchFamily="34" charset="0"/>
              <a:buChar char="•"/>
            </a:pPr>
            <a:r>
              <a:rPr lang="da-DK" b="0" i="0" dirty="0">
                <a:solidFill>
                  <a:schemeClr val="bg1"/>
                </a:solidFill>
                <a:effectLst/>
                <a:latin typeface="Open Sans" panose="020B0606030504020204" pitchFamily="34" charset="0"/>
              </a:rPr>
              <a:t>Hjælp til flytning</a:t>
            </a:r>
          </a:p>
          <a:p>
            <a:pPr algn="l"/>
            <a:endParaRPr lang="da-DK" b="0" i="0" dirty="0">
              <a:solidFill>
                <a:schemeClr val="bg1"/>
              </a:solidFill>
              <a:effectLst/>
              <a:latin typeface="Open Sans" panose="020B0606030504020204" pitchFamily="34" charset="0"/>
            </a:endParaRPr>
          </a:p>
          <a:p>
            <a:pPr marL="285750" indent="-285750" algn="l">
              <a:buFont typeface="Arial" panose="020B0604020202020204" pitchFamily="34" charset="0"/>
              <a:buChar char="•"/>
            </a:pPr>
            <a:r>
              <a:rPr lang="da-DK" b="0" i="0" dirty="0">
                <a:solidFill>
                  <a:schemeClr val="bg1"/>
                </a:solidFill>
                <a:effectLst/>
                <a:latin typeface="Open Sans" panose="020B0606030504020204" pitchFamily="34" charset="0"/>
              </a:rPr>
              <a:t>Boligstøtte</a:t>
            </a:r>
          </a:p>
        </p:txBody>
      </p:sp>
    </p:spTree>
    <p:extLst>
      <p:ext uri="{BB962C8B-B14F-4D97-AF65-F5344CB8AC3E}">
        <p14:creationId xmlns:p14="http://schemas.microsoft.com/office/powerpoint/2010/main" val="71970736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522A3845-7F03-AD78-6DA5-1BC7F4942425}"/>
            </a:ext>
          </a:extLst>
        </p:cNvPr>
        <p:cNvGrpSpPr/>
        <p:nvPr/>
      </p:nvGrpSpPr>
      <p:grpSpPr>
        <a:xfrm>
          <a:off x="0" y="0"/>
          <a:ext cx="0" cy="0"/>
          <a:chOff x="0" y="0"/>
          <a:chExt cx="0" cy="0"/>
        </a:xfrm>
      </p:grpSpPr>
      <p:sp>
        <p:nvSpPr>
          <p:cNvPr id="10" name="Rectangle 9">
            <a:extLst>
              <a:ext uri="{FF2B5EF4-FFF2-40B4-BE49-F238E27FC236}">
                <a16:creationId xmlns:a16="http://schemas.microsoft.com/office/drawing/2014/main" id="{284D5F9F-AF73-46A4-FBFD-2954A370FA5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5704"/>
            <a:ext cx="12192000" cy="2269669"/>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5D3A688B-2540-B4B9-EF40-4EFC7D11DD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 y="2265037"/>
            <a:ext cx="12191990" cy="4592963"/>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C2AEE0FA-C535-381E-824B-E2DA536EBDC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55558" y="456887"/>
            <a:ext cx="457947" cy="4571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Billede 3">
            <a:extLst>
              <a:ext uri="{FF2B5EF4-FFF2-40B4-BE49-F238E27FC236}">
                <a16:creationId xmlns:a16="http://schemas.microsoft.com/office/drawing/2014/main" id="{C126AF91-1267-C399-C8D6-DDEE148565F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99724"/>
            <a:ext cx="2381250" cy="314325"/>
          </a:xfrm>
          <a:prstGeom prst="rect">
            <a:avLst/>
          </a:prstGeom>
          <a:effectLst>
            <a:softEdge rad="25400"/>
          </a:effectLst>
        </p:spPr>
      </p:pic>
      <p:pic>
        <p:nvPicPr>
          <p:cNvPr id="5" name="Billede 4" descr="Et billede, der indeholder tekst, emblem, symbol, cirkel&#10;&#10;Automatisk genereret beskrivelse">
            <a:extLst>
              <a:ext uri="{FF2B5EF4-FFF2-40B4-BE49-F238E27FC236}">
                <a16:creationId xmlns:a16="http://schemas.microsoft.com/office/drawing/2014/main" id="{818F039C-26BE-E4B8-E66B-E195604B205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802618" y="124117"/>
            <a:ext cx="1182170" cy="1182170"/>
          </a:xfrm>
          <a:prstGeom prst="rect">
            <a:avLst/>
          </a:prstGeom>
        </p:spPr>
      </p:pic>
      <p:sp>
        <p:nvSpPr>
          <p:cNvPr id="11" name="Titel 1">
            <a:extLst>
              <a:ext uri="{FF2B5EF4-FFF2-40B4-BE49-F238E27FC236}">
                <a16:creationId xmlns:a16="http://schemas.microsoft.com/office/drawing/2014/main" id="{A7495508-40F6-81F6-F5A7-9B82F00559CD}"/>
              </a:ext>
            </a:extLst>
          </p:cNvPr>
          <p:cNvSpPr>
            <a:spLocks noGrp="1"/>
          </p:cNvSpPr>
          <p:nvPr>
            <p:ph type="title"/>
          </p:nvPr>
        </p:nvSpPr>
        <p:spPr>
          <a:xfrm>
            <a:off x="-10" y="1109879"/>
            <a:ext cx="11579392" cy="501836"/>
          </a:xfrm>
        </p:spPr>
        <p:txBody>
          <a:bodyPr vert="horz" lIns="91440" tIns="45720" rIns="91440" bIns="45720" rtlCol="0" anchor="ctr">
            <a:noAutofit/>
          </a:bodyPr>
          <a:lstStyle/>
          <a:p>
            <a:r>
              <a:rPr lang="en-US" sz="4000" kern="1200" dirty="0" err="1">
                <a:solidFill>
                  <a:srgbClr val="262626"/>
                </a:solidFill>
                <a:latin typeface="Aptos ExtraBold" panose="020B0004020202020204" pitchFamily="34" charset="0"/>
              </a:rPr>
              <a:t>Førtidspension</a:t>
            </a:r>
            <a:r>
              <a:rPr lang="en-US" sz="4000" kern="1200" dirty="0">
                <a:solidFill>
                  <a:srgbClr val="262626"/>
                </a:solidFill>
                <a:latin typeface="Aptos ExtraBold" panose="020B0004020202020204" pitchFamily="34" charset="0"/>
              </a:rPr>
              <a:t> – </a:t>
            </a:r>
            <a:r>
              <a:rPr lang="en-US" sz="4000" kern="1200" dirty="0" err="1">
                <a:solidFill>
                  <a:srgbClr val="262626"/>
                </a:solidFill>
                <a:latin typeface="Aptos ExtraBold" panose="020B0004020202020204" pitchFamily="34" charset="0"/>
              </a:rPr>
              <a:t>Må</a:t>
            </a:r>
            <a:r>
              <a:rPr lang="en-US" sz="4000" kern="1200" dirty="0">
                <a:solidFill>
                  <a:srgbClr val="262626"/>
                </a:solidFill>
                <a:latin typeface="Aptos ExtraBold" panose="020B0004020202020204" pitchFamily="34" charset="0"/>
              </a:rPr>
              <a:t> </a:t>
            </a:r>
            <a:r>
              <a:rPr lang="en-US" sz="4000" kern="1200" dirty="0" err="1">
                <a:solidFill>
                  <a:srgbClr val="262626"/>
                </a:solidFill>
                <a:latin typeface="Aptos ExtraBold" panose="020B0004020202020204" pitchFamily="34" charset="0"/>
              </a:rPr>
              <a:t>jeg</a:t>
            </a:r>
            <a:r>
              <a:rPr lang="en-US" sz="4000" kern="1200" dirty="0">
                <a:solidFill>
                  <a:srgbClr val="262626"/>
                </a:solidFill>
                <a:latin typeface="Aptos ExtraBold" panose="020B0004020202020204" pitchFamily="34" charset="0"/>
              </a:rPr>
              <a:t> </a:t>
            </a:r>
            <a:r>
              <a:rPr lang="en-US" sz="4000" kern="1200" dirty="0" err="1">
                <a:solidFill>
                  <a:srgbClr val="262626"/>
                </a:solidFill>
                <a:latin typeface="Aptos ExtraBold" panose="020B0004020202020204" pitchFamily="34" charset="0"/>
              </a:rPr>
              <a:t>arbejde</a:t>
            </a:r>
            <a:r>
              <a:rPr lang="en-US" sz="4000" kern="1200" dirty="0">
                <a:solidFill>
                  <a:srgbClr val="262626"/>
                </a:solidFill>
                <a:latin typeface="Aptos ExtraBold" panose="020B0004020202020204" pitchFamily="34" charset="0"/>
              </a:rPr>
              <a:t> </a:t>
            </a:r>
            <a:r>
              <a:rPr lang="en-US" sz="4000" kern="1200" dirty="0" err="1">
                <a:solidFill>
                  <a:srgbClr val="262626"/>
                </a:solidFill>
                <a:latin typeface="Aptos ExtraBold" panose="020B0004020202020204" pitchFamily="34" charset="0"/>
              </a:rPr>
              <a:t>ved</a:t>
            </a:r>
            <a:r>
              <a:rPr lang="en-US" sz="4000" kern="1200" dirty="0">
                <a:solidFill>
                  <a:srgbClr val="262626"/>
                </a:solidFill>
                <a:latin typeface="Aptos ExtraBold" panose="020B0004020202020204" pitchFamily="34" charset="0"/>
              </a:rPr>
              <a:t> </a:t>
            </a:r>
            <a:r>
              <a:rPr lang="en-US" sz="4000" kern="1200" dirty="0" err="1">
                <a:solidFill>
                  <a:srgbClr val="262626"/>
                </a:solidFill>
                <a:latin typeface="Aptos ExtraBold" panose="020B0004020202020204" pitchFamily="34" charset="0"/>
              </a:rPr>
              <a:t>siden</a:t>
            </a:r>
            <a:r>
              <a:rPr lang="en-US" sz="4000" kern="1200" dirty="0">
                <a:solidFill>
                  <a:srgbClr val="262626"/>
                </a:solidFill>
                <a:latin typeface="Aptos ExtraBold" panose="020B0004020202020204" pitchFamily="34" charset="0"/>
              </a:rPr>
              <a:t> </a:t>
            </a:r>
            <a:r>
              <a:rPr lang="en-US" sz="4000" kern="1200" dirty="0" err="1">
                <a:solidFill>
                  <a:srgbClr val="262626"/>
                </a:solidFill>
                <a:latin typeface="Aptos ExtraBold" panose="020B0004020202020204" pitchFamily="34" charset="0"/>
              </a:rPr>
              <a:t>af</a:t>
            </a:r>
            <a:r>
              <a:rPr lang="en-US" sz="4000" kern="1200" dirty="0">
                <a:solidFill>
                  <a:srgbClr val="262626"/>
                </a:solidFill>
                <a:latin typeface="Aptos ExtraBold" panose="020B0004020202020204" pitchFamily="34" charset="0"/>
              </a:rPr>
              <a:t>?</a:t>
            </a:r>
          </a:p>
        </p:txBody>
      </p:sp>
      <p:sp>
        <p:nvSpPr>
          <p:cNvPr id="2" name="Tekstfelt 1">
            <a:extLst>
              <a:ext uri="{FF2B5EF4-FFF2-40B4-BE49-F238E27FC236}">
                <a16:creationId xmlns:a16="http://schemas.microsoft.com/office/drawing/2014/main" id="{17DE6D42-2FA1-E33B-E231-252CAD34F5DB}"/>
              </a:ext>
            </a:extLst>
          </p:cNvPr>
          <p:cNvSpPr txBox="1"/>
          <p:nvPr/>
        </p:nvSpPr>
        <p:spPr>
          <a:xfrm>
            <a:off x="0" y="2436629"/>
            <a:ext cx="12191990" cy="1908215"/>
          </a:xfrm>
          <a:prstGeom prst="rect">
            <a:avLst/>
          </a:prstGeom>
          <a:noFill/>
        </p:spPr>
        <p:txBody>
          <a:bodyPr wrap="square" rtlCol="0">
            <a:spAutoFit/>
          </a:bodyPr>
          <a:lstStyle/>
          <a:p>
            <a:pPr algn="ctr"/>
            <a:r>
              <a:rPr lang="da-DK" sz="2800" dirty="0">
                <a:solidFill>
                  <a:schemeClr val="bg1"/>
                </a:solidFill>
                <a:latin typeface="Open Sans" panose="020B0606030504020204" pitchFamily="34" charset="0"/>
                <a:ea typeface="Open Sans" panose="020B0606030504020204" pitchFamily="34" charset="0"/>
                <a:cs typeface="Open Sans" panose="020B0606030504020204" pitchFamily="34" charset="0"/>
              </a:rPr>
              <a:t>Ja, det må du godt, MEN…</a:t>
            </a:r>
          </a:p>
          <a:p>
            <a:r>
              <a:rPr lang="da-DK" dirty="0">
                <a:solidFill>
                  <a:schemeClr val="bg1"/>
                </a:solidFill>
                <a:latin typeface="Open Sans" panose="020B0606030504020204" pitchFamily="34" charset="0"/>
                <a:ea typeface="Open Sans" panose="020B0606030504020204" pitchFamily="34" charset="0"/>
                <a:cs typeface="Open Sans" panose="020B0606030504020204" pitchFamily="34" charset="0"/>
              </a:rPr>
              <a:t> </a:t>
            </a:r>
          </a:p>
          <a:p>
            <a:pPr marL="285750" indent="-285750">
              <a:buFont typeface="Arial" panose="020B0604020202020204" pitchFamily="34" charset="0"/>
              <a:buChar char="•"/>
            </a:pPr>
            <a:r>
              <a:rPr lang="da-DK" dirty="0">
                <a:solidFill>
                  <a:schemeClr val="bg1"/>
                </a:solidFill>
                <a:latin typeface="Open Sans" panose="020B0606030504020204" pitchFamily="34" charset="0"/>
                <a:ea typeface="Open Sans" panose="020B0606030504020204" pitchFamily="34" charset="0"/>
                <a:cs typeface="Open Sans" panose="020B0606030504020204" pitchFamily="34" charset="0"/>
              </a:rPr>
              <a:t>Pensionen kan nedsættes hvis arbejdsindtægten er af en vis størrelse.</a:t>
            </a:r>
          </a:p>
          <a:p>
            <a:endParaRPr lang="da-DK"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a:p>
            <a:pPr marL="285750" indent="-285750">
              <a:buFont typeface="Arial" panose="020B0604020202020204" pitchFamily="34" charset="0"/>
              <a:buChar char="•"/>
            </a:pPr>
            <a:r>
              <a:rPr lang="da-DK" dirty="0">
                <a:solidFill>
                  <a:schemeClr val="bg1"/>
                </a:solidFill>
                <a:latin typeface="Open Sans" panose="020B0606030504020204" pitchFamily="34" charset="0"/>
                <a:ea typeface="Open Sans" panose="020B0606030504020204" pitchFamily="34" charset="0"/>
                <a:cs typeface="Open Sans" panose="020B0606030504020204" pitchFamily="34" charset="0"/>
              </a:rPr>
              <a:t>Der er (igen) forskel på om man er på den gamle eller nye ordning. </a:t>
            </a:r>
          </a:p>
          <a:p>
            <a:r>
              <a:rPr lang="da-DK" dirty="0"/>
              <a:t>. </a:t>
            </a:r>
          </a:p>
        </p:txBody>
      </p:sp>
    </p:spTree>
    <p:extLst>
      <p:ext uri="{BB962C8B-B14F-4D97-AF65-F5344CB8AC3E}">
        <p14:creationId xmlns:p14="http://schemas.microsoft.com/office/powerpoint/2010/main" val="6149632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A13E28DD-3A0A-5494-025C-78E4FB7B7113}"/>
            </a:ext>
          </a:extLst>
        </p:cNvPr>
        <p:cNvGrpSpPr/>
        <p:nvPr/>
      </p:nvGrpSpPr>
      <p:grpSpPr>
        <a:xfrm>
          <a:off x="0" y="0"/>
          <a:ext cx="0" cy="0"/>
          <a:chOff x="0" y="0"/>
          <a:chExt cx="0" cy="0"/>
        </a:xfrm>
      </p:grpSpPr>
      <p:grpSp>
        <p:nvGrpSpPr>
          <p:cNvPr id="26" name="Group 25">
            <a:extLst>
              <a:ext uri="{FF2B5EF4-FFF2-40B4-BE49-F238E27FC236}">
                <a16:creationId xmlns:a16="http://schemas.microsoft.com/office/drawing/2014/main" id="{E507CAAC-BE5A-71A5-C589-819ED8C3DF10}"/>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884697" y="5858828"/>
            <a:ext cx="6406903" cy="123363"/>
            <a:chOff x="7015162" y="5858828"/>
            <a:chExt cx="4300544" cy="123363"/>
          </a:xfrm>
        </p:grpSpPr>
        <p:sp>
          <p:nvSpPr>
            <p:cNvPr id="27" name="Rectangle 26">
              <a:extLst>
                <a:ext uri="{FF2B5EF4-FFF2-40B4-BE49-F238E27FC236}">
                  <a16:creationId xmlns:a16="http://schemas.microsoft.com/office/drawing/2014/main" id="{1F47CB8B-D9BF-2EF7-504D-243D3221F2F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6200000">
              <a:off x="9103753" y="3770237"/>
              <a:ext cx="123362" cy="4300544"/>
            </a:xfrm>
            <a:prstGeom prst="rect">
              <a:avLst/>
            </a:prstGeom>
            <a:gradFill>
              <a:gsLst>
                <a:gs pos="0">
                  <a:schemeClr val="accent2"/>
                </a:gs>
                <a:gs pos="100000">
                  <a:schemeClr val="accent5"/>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35E39754-C6C0-1699-07ED-D5B5AF9A247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6200000">
              <a:off x="10209789" y="4876274"/>
              <a:ext cx="123362" cy="2088471"/>
            </a:xfrm>
            <a:prstGeom prst="rect">
              <a:avLst/>
            </a:prstGeom>
            <a:gradFill>
              <a:gsLst>
                <a:gs pos="19000">
                  <a:schemeClr val="accent5">
                    <a:alpha val="0"/>
                  </a:schemeClr>
                </a:gs>
                <a:gs pos="100000">
                  <a:schemeClr val="accent5">
                    <a:lumMod val="60000"/>
                    <a:lumOff val="40000"/>
                  </a:schemeClr>
                </a:gs>
              </a:gsLst>
              <a:lin ang="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 name="Tekstfelt 1">
            <a:extLst>
              <a:ext uri="{FF2B5EF4-FFF2-40B4-BE49-F238E27FC236}">
                <a16:creationId xmlns:a16="http://schemas.microsoft.com/office/drawing/2014/main" id="{2659D833-0FAC-EE89-43B8-7A51ECF6626C}"/>
              </a:ext>
            </a:extLst>
          </p:cNvPr>
          <p:cNvSpPr txBox="1"/>
          <p:nvPr/>
        </p:nvSpPr>
        <p:spPr>
          <a:xfrm>
            <a:off x="7910284" y="2533476"/>
            <a:ext cx="3405415" cy="3447832"/>
          </a:xfrm>
          <a:prstGeom prst="rect">
            <a:avLst/>
          </a:prstGeom>
        </p:spPr>
        <p:txBody>
          <a:bodyPr vert="horz" lIns="91440" tIns="45720" rIns="91440" bIns="45720" rtlCol="0" anchor="t">
            <a:normAutofit/>
          </a:bodyPr>
          <a:lstStyle/>
          <a:p>
            <a:pPr>
              <a:lnSpc>
                <a:spcPct val="90000"/>
              </a:lnSpc>
              <a:spcAft>
                <a:spcPts val="600"/>
              </a:spcAft>
            </a:pPr>
            <a:endParaRPr lang="en-US" sz="2000" dirty="0"/>
          </a:p>
        </p:txBody>
      </p:sp>
      <p:pic>
        <p:nvPicPr>
          <p:cNvPr id="4" name="Billede 3">
            <a:extLst>
              <a:ext uri="{FF2B5EF4-FFF2-40B4-BE49-F238E27FC236}">
                <a16:creationId xmlns:a16="http://schemas.microsoft.com/office/drawing/2014/main" id="{7C7B43C1-ADB2-80C7-1674-644D4EEB052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99724"/>
            <a:ext cx="2381250" cy="314325"/>
          </a:xfrm>
          <a:prstGeom prst="rect">
            <a:avLst/>
          </a:prstGeom>
          <a:effectLst>
            <a:softEdge rad="25400"/>
          </a:effectLst>
        </p:spPr>
      </p:pic>
      <p:sp>
        <p:nvSpPr>
          <p:cNvPr id="9" name="Rektangel 8">
            <a:extLst>
              <a:ext uri="{FF2B5EF4-FFF2-40B4-BE49-F238E27FC236}">
                <a16:creationId xmlns:a16="http://schemas.microsoft.com/office/drawing/2014/main" id="{FBCCEC4E-054B-007F-718F-9AE8A05A75C2}"/>
              </a:ext>
            </a:extLst>
          </p:cNvPr>
          <p:cNvSpPr/>
          <p:nvPr/>
        </p:nvSpPr>
        <p:spPr>
          <a:xfrm>
            <a:off x="8102851" y="7559"/>
            <a:ext cx="4089149" cy="6858000"/>
          </a:xfrm>
          <a:prstGeom prst="rect">
            <a:avLst/>
          </a:prstGeom>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da-DK"/>
          </a:p>
        </p:txBody>
      </p:sp>
      <p:pic>
        <p:nvPicPr>
          <p:cNvPr id="5" name="Billede 4" descr="Et billede, der indeholder tekst, emblem, symbol, cirkel&#10;&#10;Automatisk genereret beskrivelse">
            <a:extLst>
              <a:ext uri="{FF2B5EF4-FFF2-40B4-BE49-F238E27FC236}">
                <a16:creationId xmlns:a16="http://schemas.microsoft.com/office/drawing/2014/main" id="{7B79815F-A69A-1261-6E59-AC67737FE48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802618" y="124117"/>
            <a:ext cx="1182170" cy="1182170"/>
          </a:xfrm>
          <a:prstGeom prst="rect">
            <a:avLst/>
          </a:prstGeom>
        </p:spPr>
      </p:pic>
      <p:sp>
        <p:nvSpPr>
          <p:cNvPr id="11" name="Titel 1">
            <a:extLst>
              <a:ext uri="{FF2B5EF4-FFF2-40B4-BE49-F238E27FC236}">
                <a16:creationId xmlns:a16="http://schemas.microsoft.com/office/drawing/2014/main" id="{69A6D2C1-96C8-98F5-BD86-0FBB602AB45B}"/>
              </a:ext>
            </a:extLst>
          </p:cNvPr>
          <p:cNvSpPr>
            <a:spLocks noGrp="1"/>
          </p:cNvSpPr>
          <p:nvPr>
            <p:ph type="title"/>
          </p:nvPr>
        </p:nvSpPr>
        <p:spPr>
          <a:xfrm>
            <a:off x="8102850" y="2796690"/>
            <a:ext cx="4089149" cy="1616203"/>
          </a:xfrm>
        </p:spPr>
        <p:txBody>
          <a:bodyPr vert="horz" lIns="91440" tIns="45720" rIns="91440" bIns="45720" rtlCol="0" anchor="b">
            <a:noAutofit/>
          </a:bodyPr>
          <a:lstStyle/>
          <a:p>
            <a:pPr algn="ctr"/>
            <a:r>
              <a:rPr lang="en-US" sz="4000" dirty="0" err="1">
                <a:solidFill>
                  <a:schemeClr val="bg1"/>
                </a:solidFill>
                <a:latin typeface="Aptos ExtraBold" panose="020B0004020202020204" pitchFamily="34" charset="0"/>
                <a:ea typeface="Open Sans" panose="020B0606030504020204" pitchFamily="34" charset="0"/>
                <a:cs typeface="Open Sans" panose="020B0606030504020204" pitchFamily="34" charset="0"/>
              </a:rPr>
              <a:t>Førtidspension</a:t>
            </a:r>
            <a:r>
              <a:rPr lang="en-US" sz="3200" dirty="0">
                <a:solidFill>
                  <a:schemeClr val="bg1"/>
                </a:solidFill>
                <a:latin typeface="Open Sans" panose="020B0606030504020204" pitchFamily="34" charset="0"/>
                <a:ea typeface="Open Sans" panose="020B0606030504020204" pitchFamily="34" charset="0"/>
                <a:cs typeface="Open Sans" panose="020B0606030504020204" pitchFamily="34" charset="0"/>
              </a:rPr>
              <a:t> </a:t>
            </a:r>
            <a:br>
              <a:rPr lang="en-US" sz="3200" dirty="0">
                <a:solidFill>
                  <a:schemeClr val="bg1"/>
                </a:solidFill>
                <a:latin typeface="Open Sans" panose="020B0606030504020204" pitchFamily="34" charset="0"/>
                <a:ea typeface="Open Sans" panose="020B0606030504020204" pitchFamily="34" charset="0"/>
                <a:cs typeface="Open Sans" panose="020B0606030504020204" pitchFamily="34" charset="0"/>
              </a:rPr>
            </a:br>
            <a:br>
              <a:rPr lang="en-US" sz="3200" dirty="0">
                <a:solidFill>
                  <a:schemeClr val="bg1"/>
                </a:solidFill>
                <a:latin typeface="Aptos ExtraBold" panose="020B0004020202020204" pitchFamily="34" charset="0"/>
                <a:ea typeface="Open Sans" panose="020B0606030504020204" pitchFamily="34" charset="0"/>
                <a:cs typeface="Open Sans" panose="020B0606030504020204" pitchFamily="34" charset="0"/>
              </a:rPr>
            </a:br>
            <a:r>
              <a:rPr lang="en-US" sz="2400" dirty="0" err="1">
                <a:solidFill>
                  <a:schemeClr val="bg1"/>
                </a:solidFill>
                <a:latin typeface="Aptos ExtraBold" panose="020B0004020202020204" pitchFamily="34" charset="0"/>
                <a:ea typeface="Open Sans" panose="020B0606030504020204" pitchFamily="34" charset="0"/>
                <a:cs typeface="Open Sans" panose="020B0606030504020204" pitchFamily="34" charset="0"/>
              </a:rPr>
              <a:t>Må</a:t>
            </a:r>
            <a:r>
              <a:rPr lang="en-US" sz="2400" dirty="0">
                <a:solidFill>
                  <a:schemeClr val="bg1"/>
                </a:solidFill>
                <a:latin typeface="Aptos ExtraBold" panose="020B0004020202020204" pitchFamily="34" charset="0"/>
                <a:ea typeface="Open Sans" panose="020B0606030504020204" pitchFamily="34" charset="0"/>
                <a:cs typeface="Open Sans" panose="020B0606030504020204" pitchFamily="34" charset="0"/>
              </a:rPr>
              <a:t> </a:t>
            </a:r>
            <a:r>
              <a:rPr lang="en-US" sz="2400" dirty="0" err="1">
                <a:solidFill>
                  <a:schemeClr val="bg1"/>
                </a:solidFill>
                <a:latin typeface="Aptos ExtraBold" panose="020B0004020202020204" pitchFamily="34" charset="0"/>
                <a:ea typeface="Open Sans" panose="020B0606030504020204" pitchFamily="34" charset="0"/>
                <a:cs typeface="Open Sans" panose="020B0606030504020204" pitchFamily="34" charset="0"/>
              </a:rPr>
              <a:t>jeg</a:t>
            </a:r>
            <a:r>
              <a:rPr lang="en-US" sz="2400" dirty="0">
                <a:solidFill>
                  <a:schemeClr val="bg1"/>
                </a:solidFill>
                <a:latin typeface="Aptos ExtraBold" panose="020B0004020202020204" pitchFamily="34" charset="0"/>
                <a:ea typeface="Open Sans" panose="020B0606030504020204" pitchFamily="34" charset="0"/>
                <a:cs typeface="Open Sans" panose="020B0606030504020204" pitchFamily="34" charset="0"/>
              </a:rPr>
              <a:t> </a:t>
            </a:r>
            <a:r>
              <a:rPr lang="en-US" sz="2400" dirty="0" err="1">
                <a:solidFill>
                  <a:schemeClr val="bg1"/>
                </a:solidFill>
                <a:latin typeface="Aptos ExtraBold" panose="020B0004020202020204" pitchFamily="34" charset="0"/>
                <a:ea typeface="Open Sans" panose="020B0606030504020204" pitchFamily="34" charset="0"/>
                <a:cs typeface="Open Sans" panose="020B0606030504020204" pitchFamily="34" charset="0"/>
              </a:rPr>
              <a:t>arbejde</a:t>
            </a:r>
            <a:r>
              <a:rPr lang="en-US" sz="2400" dirty="0">
                <a:solidFill>
                  <a:schemeClr val="bg1"/>
                </a:solidFill>
                <a:latin typeface="Aptos ExtraBold" panose="020B0004020202020204" pitchFamily="34" charset="0"/>
                <a:ea typeface="Open Sans" panose="020B0606030504020204" pitchFamily="34" charset="0"/>
                <a:cs typeface="Open Sans" panose="020B0606030504020204" pitchFamily="34" charset="0"/>
              </a:rPr>
              <a:t> </a:t>
            </a:r>
            <a:r>
              <a:rPr lang="en-US" sz="2400" dirty="0" err="1">
                <a:solidFill>
                  <a:schemeClr val="bg1"/>
                </a:solidFill>
                <a:latin typeface="Aptos ExtraBold" panose="020B0004020202020204" pitchFamily="34" charset="0"/>
                <a:ea typeface="Open Sans" panose="020B0606030504020204" pitchFamily="34" charset="0"/>
                <a:cs typeface="Open Sans" panose="020B0606030504020204" pitchFamily="34" charset="0"/>
              </a:rPr>
              <a:t>ved</a:t>
            </a:r>
            <a:r>
              <a:rPr lang="en-US" sz="2400" dirty="0">
                <a:solidFill>
                  <a:schemeClr val="bg1"/>
                </a:solidFill>
                <a:latin typeface="Aptos ExtraBold" panose="020B0004020202020204" pitchFamily="34" charset="0"/>
                <a:ea typeface="Open Sans" panose="020B0606030504020204" pitchFamily="34" charset="0"/>
                <a:cs typeface="Open Sans" panose="020B0606030504020204" pitchFamily="34" charset="0"/>
              </a:rPr>
              <a:t> </a:t>
            </a:r>
            <a:r>
              <a:rPr lang="en-US" sz="2400" dirty="0" err="1">
                <a:solidFill>
                  <a:schemeClr val="bg1"/>
                </a:solidFill>
                <a:latin typeface="Aptos ExtraBold" panose="020B0004020202020204" pitchFamily="34" charset="0"/>
                <a:ea typeface="Open Sans" panose="020B0606030504020204" pitchFamily="34" charset="0"/>
                <a:cs typeface="Open Sans" panose="020B0606030504020204" pitchFamily="34" charset="0"/>
              </a:rPr>
              <a:t>siden</a:t>
            </a:r>
            <a:r>
              <a:rPr lang="en-US" sz="2400" dirty="0">
                <a:solidFill>
                  <a:schemeClr val="bg1"/>
                </a:solidFill>
                <a:latin typeface="Aptos ExtraBold" panose="020B0004020202020204" pitchFamily="34" charset="0"/>
                <a:ea typeface="Open Sans" panose="020B0606030504020204" pitchFamily="34" charset="0"/>
                <a:cs typeface="Open Sans" panose="020B0606030504020204" pitchFamily="34" charset="0"/>
              </a:rPr>
              <a:t> </a:t>
            </a:r>
            <a:r>
              <a:rPr lang="en-US" sz="2400" dirty="0" err="1">
                <a:solidFill>
                  <a:schemeClr val="bg1"/>
                </a:solidFill>
                <a:latin typeface="Aptos ExtraBold" panose="020B0004020202020204" pitchFamily="34" charset="0"/>
                <a:ea typeface="Open Sans" panose="020B0606030504020204" pitchFamily="34" charset="0"/>
                <a:cs typeface="Open Sans" panose="020B0606030504020204" pitchFamily="34" charset="0"/>
              </a:rPr>
              <a:t>af</a:t>
            </a:r>
            <a:r>
              <a:rPr lang="en-US" sz="2400" dirty="0">
                <a:solidFill>
                  <a:schemeClr val="bg1"/>
                </a:solidFill>
                <a:latin typeface="Aptos ExtraBold" panose="020B0004020202020204" pitchFamily="34" charset="0"/>
                <a:ea typeface="Open Sans" panose="020B0606030504020204" pitchFamily="34" charset="0"/>
                <a:cs typeface="Open Sans" panose="020B0606030504020204" pitchFamily="34" charset="0"/>
              </a:rPr>
              <a:t>?</a:t>
            </a:r>
            <a:br>
              <a:rPr lang="en-US" sz="3200" dirty="0">
                <a:solidFill>
                  <a:schemeClr val="bg1"/>
                </a:solidFill>
                <a:latin typeface="Aptos ExtraBold" panose="020B0004020202020204" pitchFamily="34" charset="0"/>
                <a:ea typeface="Open Sans" panose="020B0606030504020204" pitchFamily="34" charset="0"/>
                <a:cs typeface="Open Sans" panose="020B0606030504020204" pitchFamily="34" charset="0"/>
              </a:rPr>
            </a:br>
            <a:br>
              <a:rPr lang="en-US" sz="3200" dirty="0">
                <a:solidFill>
                  <a:schemeClr val="bg1"/>
                </a:solidFill>
                <a:latin typeface="Aptos ExtraBold" panose="020B0004020202020204" pitchFamily="34" charset="0"/>
                <a:ea typeface="Open Sans" panose="020B0606030504020204" pitchFamily="34" charset="0"/>
                <a:cs typeface="Open Sans" panose="020B0606030504020204" pitchFamily="34" charset="0"/>
              </a:rPr>
            </a:br>
            <a:r>
              <a:rPr lang="en-US" sz="1400" dirty="0">
                <a:solidFill>
                  <a:schemeClr val="bg1"/>
                </a:solidFill>
                <a:latin typeface="Aptos ExtraBold" panose="020B0004020202020204" pitchFamily="34" charset="0"/>
                <a:ea typeface="Open Sans" panose="020B0606030504020204" pitchFamily="34" charset="0"/>
                <a:cs typeface="Open Sans" panose="020B0606030504020204" pitchFamily="34" charset="0"/>
              </a:rPr>
              <a:t>(Ny </a:t>
            </a:r>
            <a:r>
              <a:rPr lang="en-US" sz="1400" dirty="0" err="1">
                <a:solidFill>
                  <a:schemeClr val="bg1"/>
                </a:solidFill>
                <a:latin typeface="Aptos ExtraBold" panose="020B0004020202020204" pitchFamily="34" charset="0"/>
                <a:ea typeface="Open Sans" panose="020B0606030504020204" pitchFamily="34" charset="0"/>
                <a:cs typeface="Open Sans" panose="020B0606030504020204" pitchFamily="34" charset="0"/>
              </a:rPr>
              <a:t>ordning</a:t>
            </a:r>
            <a:r>
              <a:rPr lang="en-US" sz="1400" dirty="0">
                <a:solidFill>
                  <a:schemeClr val="bg1"/>
                </a:solidFill>
                <a:latin typeface="Aptos ExtraBold" panose="020B0004020202020204" pitchFamily="34" charset="0"/>
                <a:ea typeface="Open Sans" panose="020B0606030504020204" pitchFamily="34" charset="0"/>
                <a:cs typeface="Open Sans" panose="020B0606030504020204" pitchFamily="34" charset="0"/>
              </a:rPr>
              <a:t> – </a:t>
            </a:r>
            <a:r>
              <a:rPr lang="en-US" sz="1400" dirty="0" err="1">
                <a:solidFill>
                  <a:schemeClr val="bg1"/>
                </a:solidFill>
                <a:latin typeface="Aptos ExtraBold" panose="020B0004020202020204" pitchFamily="34" charset="0"/>
                <a:ea typeface="Open Sans" panose="020B0606030504020204" pitchFamily="34" charset="0"/>
                <a:cs typeface="Open Sans" panose="020B0606030504020204" pitchFamily="34" charset="0"/>
              </a:rPr>
              <a:t>efter</a:t>
            </a:r>
            <a:r>
              <a:rPr lang="en-US" sz="1400" dirty="0">
                <a:solidFill>
                  <a:schemeClr val="bg1"/>
                </a:solidFill>
                <a:latin typeface="Aptos ExtraBold" panose="020B0004020202020204" pitchFamily="34" charset="0"/>
                <a:ea typeface="Open Sans" panose="020B0606030504020204" pitchFamily="34" charset="0"/>
                <a:cs typeface="Open Sans" panose="020B0606030504020204" pitchFamily="34" charset="0"/>
              </a:rPr>
              <a:t> 2003)</a:t>
            </a:r>
            <a:endParaRPr lang="en-US" sz="3200" dirty="0">
              <a:solidFill>
                <a:schemeClr val="bg1"/>
              </a:solidFill>
              <a:latin typeface="Aptos ExtraBold" panose="020B0004020202020204" pitchFamily="34" charset="0"/>
              <a:ea typeface="Open Sans" panose="020B0606030504020204" pitchFamily="34" charset="0"/>
              <a:cs typeface="Open Sans" panose="020B0606030504020204" pitchFamily="34" charset="0"/>
            </a:endParaRPr>
          </a:p>
        </p:txBody>
      </p:sp>
      <p:sp>
        <p:nvSpPr>
          <p:cNvPr id="13" name="Tekstfelt 12">
            <a:extLst>
              <a:ext uri="{FF2B5EF4-FFF2-40B4-BE49-F238E27FC236}">
                <a16:creationId xmlns:a16="http://schemas.microsoft.com/office/drawing/2014/main" id="{1073A88C-5968-E62C-3E24-42800EB70D6F}"/>
              </a:ext>
            </a:extLst>
          </p:cNvPr>
          <p:cNvSpPr txBox="1"/>
          <p:nvPr/>
        </p:nvSpPr>
        <p:spPr>
          <a:xfrm>
            <a:off x="0" y="6481109"/>
            <a:ext cx="2042419" cy="307777"/>
          </a:xfrm>
          <a:prstGeom prst="rect">
            <a:avLst/>
          </a:prstGeom>
          <a:noFill/>
        </p:spPr>
        <p:txBody>
          <a:bodyPr wrap="none" rtlCol="0">
            <a:spAutoFit/>
          </a:bodyPr>
          <a:lstStyle/>
          <a:p>
            <a:r>
              <a:rPr lang="da-DK" sz="1400" dirty="0">
                <a:hlinkClick r:id="rId4"/>
              </a:rPr>
              <a:t>Link til tallene (borger.dk)</a:t>
            </a:r>
            <a:endParaRPr lang="da-DK" sz="1400" dirty="0"/>
          </a:p>
        </p:txBody>
      </p:sp>
      <p:pic>
        <p:nvPicPr>
          <p:cNvPr id="7" name="Billede 6">
            <a:extLst>
              <a:ext uri="{FF2B5EF4-FFF2-40B4-BE49-F238E27FC236}">
                <a16:creationId xmlns:a16="http://schemas.microsoft.com/office/drawing/2014/main" id="{388C978C-831B-7C5D-67F3-F01A14F98D91}"/>
              </a:ext>
            </a:extLst>
          </p:cNvPr>
          <p:cNvPicPr>
            <a:picLocks noChangeAspect="1"/>
          </p:cNvPicPr>
          <p:nvPr/>
        </p:nvPicPr>
        <p:blipFill>
          <a:blip r:embed="rId5"/>
          <a:stretch>
            <a:fillRect/>
          </a:stretch>
        </p:blipFill>
        <p:spPr>
          <a:xfrm>
            <a:off x="1231271" y="715202"/>
            <a:ext cx="5459240" cy="5143626"/>
          </a:xfrm>
          <a:prstGeom prst="rect">
            <a:avLst/>
          </a:prstGeom>
        </p:spPr>
      </p:pic>
    </p:spTree>
    <p:extLst>
      <p:ext uri="{BB962C8B-B14F-4D97-AF65-F5344CB8AC3E}">
        <p14:creationId xmlns:p14="http://schemas.microsoft.com/office/powerpoint/2010/main" val="343368665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02BC7D89-EDD5-984B-DA85-92B63530688D}"/>
            </a:ext>
          </a:extLst>
        </p:cNvPr>
        <p:cNvGrpSpPr/>
        <p:nvPr/>
      </p:nvGrpSpPr>
      <p:grpSpPr>
        <a:xfrm>
          <a:off x="0" y="0"/>
          <a:ext cx="0" cy="0"/>
          <a:chOff x="0" y="0"/>
          <a:chExt cx="0" cy="0"/>
        </a:xfrm>
      </p:grpSpPr>
      <p:pic>
        <p:nvPicPr>
          <p:cNvPr id="6" name="Billede 5">
            <a:extLst>
              <a:ext uri="{FF2B5EF4-FFF2-40B4-BE49-F238E27FC236}">
                <a16:creationId xmlns:a16="http://schemas.microsoft.com/office/drawing/2014/main" id="{8591A0C0-7212-DFA5-7BBC-0CC242A33D29}"/>
              </a:ext>
            </a:extLst>
          </p:cNvPr>
          <p:cNvPicPr>
            <a:picLocks noChangeAspect="1"/>
          </p:cNvPicPr>
          <p:nvPr/>
        </p:nvPicPr>
        <p:blipFill rotWithShape="1">
          <a:blip r:embed="rId2"/>
          <a:srcRect r="-2" b="361"/>
          <a:stretch/>
        </p:blipFill>
        <p:spPr>
          <a:xfrm>
            <a:off x="715233" y="797168"/>
            <a:ext cx="6406903" cy="5043096"/>
          </a:xfrm>
          <a:prstGeom prst="rect">
            <a:avLst/>
          </a:prstGeom>
        </p:spPr>
      </p:pic>
      <p:grpSp>
        <p:nvGrpSpPr>
          <p:cNvPr id="26" name="Group 25">
            <a:extLst>
              <a:ext uri="{FF2B5EF4-FFF2-40B4-BE49-F238E27FC236}">
                <a16:creationId xmlns:a16="http://schemas.microsoft.com/office/drawing/2014/main" id="{BE589684-54CA-64D8-C963-5F19FF75BF72}"/>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884697" y="5858828"/>
            <a:ext cx="6406903" cy="123363"/>
            <a:chOff x="7015162" y="5858828"/>
            <a:chExt cx="4300544" cy="123363"/>
          </a:xfrm>
        </p:grpSpPr>
        <p:sp>
          <p:nvSpPr>
            <p:cNvPr id="27" name="Rectangle 26">
              <a:extLst>
                <a:ext uri="{FF2B5EF4-FFF2-40B4-BE49-F238E27FC236}">
                  <a16:creationId xmlns:a16="http://schemas.microsoft.com/office/drawing/2014/main" id="{9B56B8E8-B789-DA4D-E4BE-03FA3165B3D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6200000">
              <a:off x="9103753" y="3770237"/>
              <a:ext cx="123362" cy="4300544"/>
            </a:xfrm>
            <a:prstGeom prst="rect">
              <a:avLst/>
            </a:prstGeom>
            <a:gradFill>
              <a:gsLst>
                <a:gs pos="0">
                  <a:schemeClr val="accent2"/>
                </a:gs>
                <a:gs pos="100000">
                  <a:schemeClr val="accent5"/>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2255D907-377D-0DF9-B4A4-4B44C46FBE3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6200000">
              <a:off x="10209789" y="4876274"/>
              <a:ext cx="123362" cy="2088471"/>
            </a:xfrm>
            <a:prstGeom prst="rect">
              <a:avLst/>
            </a:prstGeom>
            <a:gradFill>
              <a:gsLst>
                <a:gs pos="19000">
                  <a:schemeClr val="accent5">
                    <a:alpha val="0"/>
                  </a:schemeClr>
                </a:gs>
                <a:gs pos="100000">
                  <a:schemeClr val="accent5">
                    <a:lumMod val="60000"/>
                    <a:lumOff val="40000"/>
                  </a:schemeClr>
                </a:gs>
              </a:gsLst>
              <a:lin ang="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 name="Tekstfelt 1">
            <a:extLst>
              <a:ext uri="{FF2B5EF4-FFF2-40B4-BE49-F238E27FC236}">
                <a16:creationId xmlns:a16="http://schemas.microsoft.com/office/drawing/2014/main" id="{34250F0E-AD97-35BB-F21B-C557CDADA302}"/>
              </a:ext>
            </a:extLst>
          </p:cNvPr>
          <p:cNvSpPr txBox="1"/>
          <p:nvPr/>
        </p:nvSpPr>
        <p:spPr>
          <a:xfrm>
            <a:off x="7910284" y="2533476"/>
            <a:ext cx="3405415" cy="3447832"/>
          </a:xfrm>
          <a:prstGeom prst="rect">
            <a:avLst/>
          </a:prstGeom>
        </p:spPr>
        <p:txBody>
          <a:bodyPr vert="horz" lIns="91440" tIns="45720" rIns="91440" bIns="45720" rtlCol="0" anchor="t">
            <a:normAutofit/>
          </a:bodyPr>
          <a:lstStyle/>
          <a:p>
            <a:pPr>
              <a:lnSpc>
                <a:spcPct val="90000"/>
              </a:lnSpc>
              <a:spcAft>
                <a:spcPts val="600"/>
              </a:spcAft>
            </a:pPr>
            <a:endParaRPr lang="en-US" sz="2000" dirty="0"/>
          </a:p>
        </p:txBody>
      </p:sp>
      <p:pic>
        <p:nvPicPr>
          <p:cNvPr id="4" name="Billede 3">
            <a:extLst>
              <a:ext uri="{FF2B5EF4-FFF2-40B4-BE49-F238E27FC236}">
                <a16:creationId xmlns:a16="http://schemas.microsoft.com/office/drawing/2014/main" id="{1384220B-F210-3F21-5AAA-7E60924779A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99724"/>
            <a:ext cx="2381250" cy="314325"/>
          </a:xfrm>
          <a:prstGeom prst="rect">
            <a:avLst/>
          </a:prstGeom>
          <a:effectLst>
            <a:softEdge rad="25400"/>
          </a:effectLst>
        </p:spPr>
      </p:pic>
      <p:sp>
        <p:nvSpPr>
          <p:cNvPr id="9" name="Rektangel 8">
            <a:extLst>
              <a:ext uri="{FF2B5EF4-FFF2-40B4-BE49-F238E27FC236}">
                <a16:creationId xmlns:a16="http://schemas.microsoft.com/office/drawing/2014/main" id="{53A999BF-4393-399C-A910-F2CDBFA406E5}"/>
              </a:ext>
            </a:extLst>
          </p:cNvPr>
          <p:cNvSpPr/>
          <p:nvPr/>
        </p:nvSpPr>
        <p:spPr>
          <a:xfrm>
            <a:off x="8102851" y="7559"/>
            <a:ext cx="4089149" cy="6858000"/>
          </a:xfrm>
          <a:prstGeom prst="rect">
            <a:avLst/>
          </a:prstGeom>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da-DK"/>
          </a:p>
        </p:txBody>
      </p:sp>
      <p:pic>
        <p:nvPicPr>
          <p:cNvPr id="5" name="Billede 4" descr="Et billede, der indeholder tekst, emblem, symbol, cirkel&#10;&#10;Automatisk genereret beskrivelse">
            <a:extLst>
              <a:ext uri="{FF2B5EF4-FFF2-40B4-BE49-F238E27FC236}">
                <a16:creationId xmlns:a16="http://schemas.microsoft.com/office/drawing/2014/main" id="{E5CEA512-65A4-AEE3-97DC-63E1E9C9E49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802618" y="124117"/>
            <a:ext cx="1182170" cy="1182170"/>
          </a:xfrm>
          <a:prstGeom prst="rect">
            <a:avLst/>
          </a:prstGeom>
        </p:spPr>
      </p:pic>
      <p:sp>
        <p:nvSpPr>
          <p:cNvPr id="11" name="Titel 1">
            <a:extLst>
              <a:ext uri="{FF2B5EF4-FFF2-40B4-BE49-F238E27FC236}">
                <a16:creationId xmlns:a16="http://schemas.microsoft.com/office/drawing/2014/main" id="{25645BCC-B11D-20FD-D927-84FF24603B01}"/>
              </a:ext>
            </a:extLst>
          </p:cNvPr>
          <p:cNvSpPr>
            <a:spLocks noGrp="1"/>
          </p:cNvSpPr>
          <p:nvPr>
            <p:ph type="title"/>
          </p:nvPr>
        </p:nvSpPr>
        <p:spPr>
          <a:xfrm>
            <a:off x="8102850" y="2796690"/>
            <a:ext cx="4089149" cy="1616203"/>
          </a:xfrm>
        </p:spPr>
        <p:txBody>
          <a:bodyPr vert="horz" lIns="91440" tIns="45720" rIns="91440" bIns="45720" rtlCol="0" anchor="b">
            <a:noAutofit/>
          </a:bodyPr>
          <a:lstStyle/>
          <a:p>
            <a:pPr algn="ctr"/>
            <a:r>
              <a:rPr lang="en-US" sz="4000" dirty="0" err="1">
                <a:solidFill>
                  <a:schemeClr val="bg1"/>
                </a:solidFill>
                <a:latin typeface="Aptos ExtraBold" panose="020B0004020202020204" pitchFamily="34" charset="0"/>
                <a:ea typeface="Open Sans" panose="020B0606030504020204" pitchFamily="34" charset="0"/>
                <a:cs typeface="Open Sans" panose="020B0606030504020204" pitchFamily="34" charset="0"/>
              </a:rPr>
              <a:t>Førtidspension</a:t>
            </a:r>
            <a:r>
              <a:rPr lang="en-US" sz="3200" dirty="0">
                <a:solidFill>
                  <a:schemeClr val="bg1"/>
                </a:solidFill>
                <a:latin typeface="Open Sans" panose="020B0606030504020204" pitchFamily="34" charset="0"/>
                <a:ea typeface="Open Sans" panose="020B0606030504020204" pitchFamily="34" charset="0"/>
                <a:cs typeface="Open Sans" panose="020B0606030504020204" pitchFamily="34" charset="0"/>
              </a:rPr>
              <a:t> </a:t>
            </a:r>
            <a:br>
              <a:rPr lang="en-US" sz="3200" dirty="0">
                <a:solidFill>
                  <a:schemeClr val="bg1"/>
                </a:solidFill>
                <a:latin typeface="Open Sans" panose="020B0606030504020204" pitchFamily="34" charset="0"/>
                <a:ea typeface="Open Sans" panose="020B0606030504020204" pitchFamily="34" charset="0"/>
                <a:cs typeface="Open Sans" panose="020B0606030504020204" pitchFamily="34" charset="0"/>
              </a:rPr>
            </a:br>
            <a:br>
              <a:rPr lang="en-US" sz="3200" dirty="0">
                <a:solidFill>
                  <a:schemeClr val="bg1"/>
                </a:solidFill>
                <a:latin typeface="Aptos ExtraBold" panose="020B0004020202020204" pitchFamily="34" charset="0"/>
                <a:ea typeface="Open Sans" panose="020B0606030504020204" pitchFamily="34" charset="0"/>
                <a:cs typeface="Open Sans" panose="020B0606030504020204" pitchFamily="34" charset="0"/>
              </a:rPr>
            </a:br>
            <a:r>
              <a:rPr lang="en-US" sz="2400" dirty="0" err="1">
                <a:solidFill>
                  <a:schemeClr val="bg1"/>
                </a:solidFill>
                <a:latin typeface="Aptos ExtraBold" panose="020B0004020202020204" pitchFamily="34" charset="0"/>
                <a:ea typeface="Open Sans" panose="020B0606030504020204" pitchFamily="34" charset="0"/>
                <a:cs typeface="Open Sans" panose="020B0606030504020204" pitchFamily="34" charset="0"/>
              </a:rPr>
              <a:t>Må</a:t>
            </a:r>
            <a:r>
              <a:rPr lang="en-US" sz="2400" dirty="0">
                <a:solidFill>
                  <a:schemeClr val="bg1"/>
                </a:solidFill>
                <a:latin typeface="Aptos ExtraBold" panose="020B0004020202020204" pitchFamily="34" charset="0"/>
                <a:ea typeface="Open Sans" panose="020B0606030504020204" pitchFamily="34" charset="0"/>
                <a:cs typeface="Open Sans" panose="020B0606030504020204" pitchFamily="34" charset="0"/>
              </a:rPr>
              <a:t> </a:t>
            </a:r>
            <a:r>
              <a:rPr lang="en-US" sz="2400" dirty="0" err="1">
                <a:solidFill>
                  <a:schemeClr val="bg1"/>
                </a:solidFill>
                <a:latin typeface="Aptos ExtraBold" panose="020B0004020202020204" pitchFamily="34" charset="0"/>
                <a:ea typeface="Open Sans" panose="020B0606030504020204" pitchFamily="34" charset="0"/>
                <a:cs typeface="Open Sans" panose="020B0606030504020204" pitchFamily="34" charset="0"/>
              </a:rPr>
              <a:t>jeg</a:t>
            </a:r>
            <a:r>
              <a:rPr lang="en-US" sz="2400" dirty="0">
                <a:solidFill>
                  <a:schemeClr val="bg1"/>
                </a:solidFill>
                <a:latin typeface="Aptos ExtraBold" panose="020B0004020202020204" pitchFamily="34" charset="0"/>
                <a:ea typeface="Open Sans" panose="020B0606030504020204" pitchFamily="34" charset="0"/>
                <a:cs typeface="Open Sans" panose="020B0606030504020204" pitchFamily="34" charset="0"/>
              </a:rPr>
              <a:t> </a:t>
            </a:r>
            <a:r>
              <a:rPr lang="en-US" sz="2400" dirty="0" err="1">
                <a:solidFill>
                  <a:schemeClr val="bg1"/>
                </a:solidFill>
                <a:latin typeface="Aptos ExtraBold" panose="020B0004020202020204" pitchFamily="34" charset="0"/>
                <a:ea typeface="Open Sans" panose="020B0606030504020204" pitchFamily="34" charset="0"/>
                <a:cs typeface="Open Sans" panose="020B0606030504020204" pitchFamily="34" charset="0"/>
              </a:rPr>
              <a:t>arbejde</a:t>
            </a:r>
            <a:r>
              <a:rPr lang="en-US" sz="2400" dirty="0">
                <a:solidFill>
                  <a:schemeClr val="bg1"/>
                </a:solidFill>
                <a:latin typeface="Aptos ExtraBold" panose="020B0004020202020204" pitchFamily="34" charset="0"/>
                <a:ea typeface="Open Sans" panose="020B0606030504020204" pitchFamily="34" charset="0"/>
                <a:cs typeface="Open Sans" panose="020B0606030504020204" pitchFamily="34" charset="0"/>
              </a:rPr>
              <a:t> </a:t>
            </a:r>
            <a:r>
              <a:rPr lang="en-US" sz="2400" dirty="0" err="1">
                <a:solidFill>
                  <a:schemeClr val="bg1"/>
                </a:solidFill>
                <a:latin typeface="Aptos ExtraBold" panose="020B0004020202020204" pitchFamily="34" charset="0"/>
                <a:ea typeface="Open Sans" panose="020B0606030504020204" pitchFamily="34" charset="0"/>
                <a:cs typeface="Open Sans" panose="020B0606030504020204" pitchFamily="34" charset="0"/>
              </a:rPr>
              <a:t>ved</a:t>
            </a:r>
            <a:r>
              <a:rPr lang="en-US" sz="2400" dirty="0">
                <a:solidFill>
                  <a:schemeClr val="bg1"/>
                </a:solidFill>
                <a:latin typeface="Aptos ExtraBold" panose="020B0004020202020204" pitchFamily="34" charset="0"/>
                <a:ea typeface="Open Sans" panose="020B0606030504020204" pitchFamily="34" charset="0"/>
                <a:cs typeface="Open Sans" panose="020B0606030504020204" pitchFamily="34" charset="0"/>
              </a:rPr>
              <a:t> </a:t>
            </a:r>
            <a:r>
              <a:rPr lang="en-US" sz="2400" dirty="0" err="1">
                <a:solidFill>
                  <a:schemeClr val="bg1"/>
                </a:solidFill>
                <a:latin typeface="Aptos ExtraBold" panose="020B0004020202020204" pitchFamily="34" charset="0"/>
                <a:ea typeface="Open Sans" panose="020B0606030504020204" pitchFamily="34" charset="0"/>
                <a:cs typeface="Open Sans" panose="020B0606030504020204" pitchFamily="34" charset="0"/>
              </a:rPr>
              <a:t>siden</a:t>
            </a:r>
            <a:r>
              <a:rPr lang="en-US" sz="2400" dirty="0">
                <a:solidFill>
                  <a:schemeClr val="bg1"/>
                </a:solidFill>
                <a:latin typeface="Aptos ExtraBold" panose="020B0004020202020204" pitchFamily="34" charset="0"/>
                <a:ea typeface="Open Sans" panose="020B0606030504020204" pitchFamily="34" charset="0"/>
                <a:cs typeface="Open Sans" panose="020B0606030504020204" pitchFamily="34" charset="0"/>
              </a:rPr>
              <a:t> </a:t>
            </a:r>
            <a:r>
              <a:rPr lang="en-US" sz="2400" dirty="0" err="1">
                <a:solidFill>
                  <a:schemeClr val="bg1"/>
                </a:solidFill>
                <a:latin typeface="Aptos ExtraBold" panose="020B0004020202020204" pitchFamily="34" charset="0"/>
                <a:ea typeface="Open Sans" panose="020B0606030504020204" pitchFamily="34" charset="0"/>
                <a:cs typeface="Open Sans" panose="020B0606030504020204" pitchFamily="34" charset="0"/>
              </a:rPr>
              <a:t>af</a:t>
            </a:r>
            <a:r>
              <a:rPr lang="en-US" sz="2400" dirty="0">
                <a:solidFill>
                  <a:schemeClr val="bg1"/>
                </a:solidFill>
                <a:latin typeface="Aptos ExtraBold" panose="020B0004020202020204" pitchFamily="34" charset="0"/>
                <a:ea typeface="Open Sans" panose="020B0606030504020204" pitchFamily="34" charset="0"/>
                <a:cs typeface="Open Sans" panose="020B0606030504020204" pitchFamily="34" charset="0"/>
              </a:rPr>
              <a:t>?</a:t>
            </a:r>
            <a:br>
              <a:rPr lang="en-US" sz="3200" dirty="0">
                <a:solidFill>
                  <a:schemeClr val="bg1"/>
                </a:solidFill>
                <a:latin typeface="Aptos ExtraBold" panose="020B0004020202020204" pitchFamily="34" charset="0"/>
                <a:ea typeface="Open Sans" panose="020B0606030504020204" pitchFamily="34" charset="0"/>
                <a:cs typeface="Open Sans" panose="020B0606030504020204" pitchFamily="34" charset="0"/>
              </a:rPr>
            </a:br>
            <a:br>
              <a:rPr lang="en-US" sz="3200" dirty="0">
                <a:solidFill>
                  <a:schemeClr val="bg1"/>
                </a:solidFill>
                <a:latin typeface="Aptos ExtraBold" panose="020B0004020202020204" pitchFamily="34" charset="0"/>
                <a:ea typeface="Open Sans" panose="020B0606030504020204" pitchFamily="34" charset="0"/>
                <a:cs typeface="Open Sans" panose="020B0606030504020204" pitchFamily="34" charset="0"/>
              </a:rPr>
            </a:br>
            <a:r>
              <a:rPr lang="en-US" sz="1400" dirty="0">
                <a:solidFill>
                  <a:schemeClr val="bg1"/>
                </a:solidFill>
                <a:latin typeface="Aptos ExtraBold" panose="020B0004020202020204" pitchFamily="34" charset="0"/>
                <a:ea typeface="Open Sans" panose="020B0606030504020204" pitchFamily="34" charset="0"/>
                <a:cs typeface="Open Sans" panose="020B0606030504020204" pitchFamily="34" charset="0"/>
              </a:rPr>
              <a:t>(</a:t>
            </a:r>
            <a:r>
              <a:rPr lang="en-US" sz="1400" dirty="0" err="1">
                <a:solidFill>
                  <a:schemeClr val="bg1"/>
                </a:solidFill>
                <a:latin typeface="Aptos ExtraBold" panose="020B0004020202020204" pitchFamily="34" charset="0"/>
                <a:ea typeface="Open Sans" panose="020B0606030504020204" pitchFamily="34" charset="0"/>
                <a:cs typeface="Open Sans" panose="020B0606030504020204" pitchFamily="34" charset="0"/>
              </a:rPr>
              <a:t>Gammel</a:t>
            </a:r>
            <a:r>
              <a:rPr lang="en-US" sz="1400" dirty="0">
                <a:solidFill>
                  <a:schemeClr val="bg1"/>
                </a:solidFill>
                <a:latin typeface="Aptos ExtraBold" panose="020B0004020202020204" pitchFamily="34" charset="0"/>
                <a:ea typeface="Open Sans" panose="020B0606030504020204" pitchFamily="34" charset="0"/>
                <a:cs typeface="Open Sans" panose="020B0606030504020204" pitchFamily="34" charset="0"/>
              </a:rPr>
              <a:t> </a:t>
            </a:r>
            <a:r>
              <a:rPr lang="en-US" sz="1400" dirty="0" err="1">
                <a:solidFill>
                  <a:schemeClr val="bg1"/>
                </a:solidFill>
                <a:latin typeface="Aptos ExtraBold" panose="020B0004020202020204" pitchFamily="34" charset="0"/>
                <a:ea typeface="Open Sans" panose="020B0606030504020204" pitchFamily="34" charset="0"/>
                <a:cs typeface="Open Sans" panose="020B0606030504020204" pitchFamily="34" charset="0"/>
              </a:rPr>
              <a:t>ordning</a:t>
            </a:r>
            <a:r>
              <a:rPr lang="en-US" sz="1400" dirty="0">
                <a:solidFill>
                  <a:schemeClr val="bg1"/>
                </a:solidFill>
                <a:latin typeface="Aptos ExtraBold" panose="020B0004020202020204" pitchFamily="34" charset="0"/>
                <a:ea typeface="Open Sans" panose="020B0606030504020204" pitchFamily="34" charset="0"/>
                <a:cs typeface="Open Sans" panose="020B0606030504020204" pitchFamily="34" charset="0"/>
              </a:rPr>
              <a:t> – </a:t>
            </a:r>
            <a:r>
              <a:rPr lang="en-US" sz="1400" dirty="0" err="1">
                <a:solidFill>
                  <a:schemeClr val="bg1"/>
                </a:solidFill>
                <a:latin typeface="Aptos ExtraBold" panose="020B0004020202020204" pitchFamily="34" charset="0"/>
                <a:ea typeface="Open Sans" panose="020B0606030504020204" pitchFamily="34" charset="0"/>
                <a:cs typeface="Open Sans" panose="020B0606030504020204" pitchFamily="34" charset="0"/>
              </a:rPr>
              <a:t>før</a:t>
            </a:r>
            <a:r>
              <a:rPr lang="en-US" sz="1400" dirty="0">
                <a:solidFill>
                  <a:schemeClr val="bg1"/>
                </a:solidFill>
                <a:latin typeface="Aptos ExtraBold" panose="020B0004020202020204" pitchFamily="34" charset="0"/>
                <a:ea typeface="Open Sans" panose="020B0606030504020204" pitchFamily="34" charset="0"/>
                <a:cs typeface="Open Sans" panose="020B0606030504020204" pitchFamily="34" charset="0"/>
              </a:rPr>
              <a:t> 2003)</a:t>
            </a:r>
            <a:endParaRPr lang="en-US" sz="3200" dirty="0">
              <a:solidFill>
                <a:schemeClr val="bg1"/>
              </a:solidFill>
              <a:latin typeface="Aptos ExtraBold" panose="020B0004020202020204" pitchFamily="34" charset="0"/>
              <a:ea typeface="Open Sans" panose="020B0606030504020204" pitchFamily="34" charset="0"/>
              <a:cs typeface="Open Sans" panose="020B0606030504020204" pitchFamily="34" charset="0"/>
            </a:endParaRPr>
          </a:p>
        </p:txBody>
      </p:sp>
      <p:sp>
        <p:nvSpPr>
          <p:cNvPr id="13" name="Tekstfelt 12">
            <a:extLst>
              <a:ext uri="{FF2B5EF4-FFF2-40B4-BE49-F238E27FC236}">
                <a16:creationId xmlns:a16="http://schemas.microsoft.com/office/drawing/2014/main" id="{5E97C394-0F18-208F-7165-E036831A9E5C}"/>
              </a:ext>
            </a:extLst>
          </p:cNvPr>
          <p:cNvSpPr txBox="1"/>
          <p:nvPr/>
        </p:nvSpPr>
        <p:spPr>
          <a:xfrm>
            <a:off x="0" y="6481109"/>
            <a:ext cx="2042419" cy="307777"/>
          </a:xfrm>
          <a:prstGeom prst="rect">
            <a:avLst/>
          </a:prstGeom>
          <a:noFill/>
        </p:spPr>
        <p:txBody>
          <a:bodyPr wrap="none" rtlCol="0">
            <a:spAutoFit/>
          </a:bodyPr>
          <a:lstStyle/>
          <a:p>
            <a:r>
              <a:rPr lang="da-DK" sz="1400" dirty="0">
                <a:hlinkClick r:id="rId5"/>
              </a:rPr>
              <a:t>Link til tallene (borger.dk)</a:t>
            </a:r>
            <a:endParaRPr lang="da-DK" sz="1400" dirty="0"/>
          </a:p>
        </p:txBody>
      </p:sp>
    </p:spTree>
    <p:extLst>
      <p:ext uri="{BB962C8B-B14F-4D97-AF65-F5344CB8AC3E}">
        <p14:creationId xmlns:p14="http://schemas.microsoft.com/office/powerpoint/2010/main" val="346005560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B34F5AD2-EDBD-4BBD-A55C-EAFFD0C7097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5704"/>
            <a:ext cx="12192000" cy="2269669"/>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C3896A03-3945-419A-B66B-4EE266EDD15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 y="2265037"/>
            <a:ext cx="12191990" cy="4592963"/>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A58CD577-186C-206C-76FD-B07F5AB59EC4}"/>
              </a:ext>
            </a:extLst>
          </p:cNvPr>
          <p:cNvSpPr>
            <a:spLocks noGrp="1"/>
          </p:cNvSpPr>
          <p:nvPr>
            <p:ph type="title"/>
          </p:nvPr>
        </p:nvSpPr>
        <p:spPr>
          <a:xfrm>
            <a:off x="0" y="1397518"/>
            <a:ext cx="9889797" cy="501836"/>
          </a:xfrm>
        </p:spPr>
        <p:txBody>
          <a:bodyPr vert="horz" lIns="91440" tIns="45720" rIns="91440" bIns="45720" rtlCol="0" anchor="ctr">
            <a:noAutofit/>
          </a:bodyPr>
          <a:lstStyle/>
          <a:p>
            <a:r>
              <a:rPr lang="en-US" sz="5400" kern="1200" dirty="0">
                <a:solidFill>
                  <a:srgbClr val="262626"/>
                </a:solidFill>
                <a:latin typeface="Aptos ExtraBold" panose="020B0004020202020204" pitchFamily="34" charset="0"/>
              </a:rPr>
              <a:t>Program</a:t>
            </a:r>
          </a:p>
        </p:txBody>
      </p:sp>
      <p:sp>
        <p:nvSpPr>
          <p:cNvPr id="14" name="Rectangle 13">
            <a:extLst>
              <a:ext uri="{FF2B5EF4-FFF2-40B4-BE49-F238E27FC236}">
                <a16:creationId xmlns:a16="http://schemas.microsoft.com/office/drawing/2014/main" id="{6832F003-FCA6-4CFB-A2EA-308F3AA257D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55558" y="456887"/>
            <a:ext cx="457947" cy="4571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Billede 3">
            <a:extLst>
              <a:ext uri="{FF2B5EF4-FFF2-40B4-BE49-F238E27FC236}">
                <a16:creationId xmlns:a16="http://schemas.microsoft.com/office/drawing/2014/main" id="{0E193F48-FC6D-B03D-5A25-12DA950ADAC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00877"/>
            <a:ext cx="2381250" cy="314325"/>
          </a:xfrm>
          <a:prstGeom prst="rect">
            <a:avLst/>
          </a:prstGeom>
          <a:effectLst>
            <a:softEdge rad="25400"/>
          </a:effectLst>
        </p:spPr>
      </p:pic>
      <p:pic>
        <p:nvPicPr>
          <p:cNvPr id="5" name="Billede 4" descr="Et billede, der indeholder tekst, emblem, symbol, cirkel&#10;&#10;Automatisk genereret beskrivelse">
            <a:extLst>
              <a:ext uri="{FF2B5EF4-FFF2-40B4-BE49-F238E27FC236}">
                <a16:creationId xmlns:a16="http://schemas.microsoft.com/office/drawing/2014/main" id="{6C9C5D91-E55C-6F82-5B6F-BB99018A584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802618" y="124117"/>
            <a:ext cx="1182170" cy="1182170"/>
          </a:xfrm>
          <a:prstGeom prst="rect">
            <a:avLst/>
          </a:prstGeom>
        </p:spPr>
      </p:pic>
      <p:sp>
        <p:nvSpPr>
          <p:cNvPr id="8" name="Tekstfelt 7">
            <a:extLst>
              <a:ext uri="{FF2B5EF4-FFF2-40B4-BE49-F238E27FC236}">
                <a16:creationId xmlns:a16="http://schemas.microsoft.com/office/drawing/2014/main" id="{7F38BD61-FAB1-1BC1-D2C8-65806AAB66BE}"/>
              </a:ext>
            </a:extLst>
          </p:cNvPr>
          <p:cNvSpPr txBox="1"/>
          <p:nvPr/>
        </p:nvSpPr>
        <p:spPr>
          <a:xfrm>
            <a:off x="0" y="2824691"/>
            <a:ext cx="12192000" cy="4016484"/>
          </a:xfrm>
          <a:prstGeom prst="rect">
            <a:avLst/>
          </a:prstGeom>
          <a:noFill/>
        </p:spPr>
        <p:txBody>
          <a:bodyPr wrap="square" rtlCol="0">
            <a:spAutoFit/>
          </a:bodyPr>
          <a:lstStyle/>
          <a:p>
            <a:r>
              <a:rPr lang="da-DK" sz="1700" b="1"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10:00</a:t>
            </a:r>
            <a:r>
              <a:rPr lang="da-DK" sz="17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 											Velkommen	</a:t>
            </a:r>
          </a:p>
          <a:p>
            <a:endParaRPr lang="da-DK" sz="1700" dirty="0">
              <a:solidFill>
                <a:schemeClr val="bg1"/>
              </a:solidFill>
              <a:latin typeface="Calibri" panose="020F0502020204030204" pitchFamily="34" charset="0"/>
              <a:ea typeface="Calibri" panose="020F0502020204030204" pitchFamily="34" charset="0"/>
              <a:cs typeface="Times New Roman" panose="02020603050405020304" pitchFamily="18" charset="0"/>
            </a:endParaRPr>
          </a:p>
          <a:p>
            <a:r>
              <a:rPr lang="da-DK" sz="1700" b="1"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11:00</a:t>
            </a:r>
            <a:r>
              <a:rPr lang="da-DK" sz="17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											Så er vi i gang</a:t>
            </a:r>
            <a:r>
              <a:rPr lang="da-DK" sz="1700" dirty="0">
                <a:solidFill>
                  <a:schemeClr val="bg1"/>
                </a:solidFill>
                <a:latin typeface="Calibri" panose="020F0502020204030204" pitchFamily="34" charset="0"/>
                <a:ea typeface="Calibri" panose="020F0502020204030204" pitchFamily="34" charset="0"/>
                <a:cs typeface="Times New Roman" panose="02020603050405020304" pitchFamily="18" charset="0"/>
              </a:rPr>
              <a:t>									</a:t>
            </a:r>
            <a:endParaRPr lang="da-DK" sz="1700" b="1" dirty="0">
              <a:solidFill>
                <a:schemeClr val="bg1"/>
              </a:solidFill>
              <a:latin typeface="Calibri" panose="020F0502020204030204" pitchFamily="34" charset="0"/>
              <a:ea typeface="Calibri" panose="020F0502020204030204" pitchFamily="34" charset="0"/>
              <a:cs typeface="Times New Roman" panose="02020603050405020304" pitchFamily="18" charset="0"/>
            </a:endParaRPr>
          </a:p>
          <a:p>
            <a:r>
              <a:rPr lang="da-DK" sz="1700" b="1" dirty="0">
                <a:solidFill>
                  <a:schemeClr val="bg1"/>
                </a:solidFill>
                <a:latin typeface="Calibri" panose="020F0502020204030204" pitchFamily="34" charset="0"/>
                <a:ea typeface="Calibri" panose="020F0502020204030204" pitchFamily="34" charset="0"/>
                <a:cs typeface="Times New Roman" panose="02020603050405020304" pitchFamily="18" charset="0"/>
              </a:rPr>
              <a:t>12:00 											</a:t>
            </a:r>
            <a:r>
              <a:rPr lang="da-DK" sz="1700" dirty="0">
                <a:solidFill>
                  <a:schemeClr val="bg1"/>
                </a:solidFill>
                <a:latin typeface="Calibri" panose="020F0502020204030204" pitchFamily="34" charset="0"/>
                <a:ea typeface="Calibri" panose="020F0502020204030204" pitchFamily="34" charset="0"/>
                <a:cs typeface="Times New Roman" panose="02020603050405020304" pitchFamily="18" charset="0"/>
              </a:rPr>
              <a:t>Frokost</a:t>
            </a:r>
          </a:p>
          <a:p>
            <a:r>
              <a:rPr lang="da-DK" sz="1700" b="1" dirty="0">
                <a:solidFill>
                  <a:schemeClr val="bg1"/>
                </a:solidFill>
                <a:latin typeface="Calibri" panose="020F0502020204030204" pitchFamily="34" charset="0"/>
                <a:ea typeface="Calibri" panose="020F0502020204030204" pitchFamily="34" charset="0"/>
                <a:cs typeface="Times New Roman" panose="02020603050405020304" pitchFamily="18" charset="0"/>
              </a:rPr>
              <a:t>												</a:t>
            </a:r>
            <a:endParaRPr lang="da-DK" sz="17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p>
            <a:r>
              <a:rPr lang="da-DK" sz="1700" b="1" dirty="0">
                <a:solidFill>
                  <a:schemeClr val="bg1"/>
                </a:solidFill>
                <a:latin typeface="Calibri" panose="020F0502020204030204" pitchFamily="34" charset="0"/>
                <a:ea typeface="Calibri" panose="020F0502020204030204" pitchFamily="34" charset="0"/>
                <a:cs typeface="Times New Roman" panose="02020603050405020304" pitchFamily="18" charset="0"/>
              </a:rPr>
              <a:t>12:45</a:t>
            </a:r>
            <a:r>
              <a:rPr lang="da-DK" sz="1700" b="1"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 											</a:t>
            </a:r>
            <a:r>
              <a:rPr lang="da-DK" sz="17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Vi fortsætter</a:t>
            </a:r>
          </a:p>
          <a:p>
            <a:endParaRPr lang="da-DK" sz="1700" dirty="0">
              <a:solidFill>
                <a:schemeClr val="bg1"/>
              </a:solidFill>
              <a:latin typeface="Calibri" panose="020F0502020204030204" pitchFamily="34" charset="0"/>
              <a:ea typeface="Calibri" panose="020F0502020204030204" pitchFamily="34" charset="0"/>
              <a:cs typeface="Times New Roman" panose="02020603050405020304" pitchFamily="18" charset="0"/>
            </a:endParaRPr>
          </a:p>
          <a:p>
            <a:r>
              <a:rPr lang="da-DK" sz="1700" b="1"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14:00 				</a:t>
            </a:r>
            <a:r>
              <a:rPr lang="da-DK" sz="1700" b="1" dirty="0">
                <a:solidFill>
                  <a:schemeClr val="bg1"/>
                </a:solidFill>
                <a:latin typeface="Calibri" panose="020F0502020204030204" pitchFamily="34" charset="0"/>
                <a:ea typeface="Calibri" panose="020F0502020204030204" pitchFamily="34" charset="0"/>
                <a:cs typeface="Times New Roman" panose="02020603050405020304" pitchFamily="18" charset="0"/>
              </a:rPr>
              <a:t>							</a:t>
            </a:r>
            <a:r>
              <a:rPr lang="da-DK" sz="1700" b="1"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 </a:t>
            </a:r>
            <a:r>
              <a:rPr lang="da-DK" sz="17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Kaffe/Kage</a:t>
            </a:r>
          </a:p>
          <a:p>
            <a:endParaRPr lang="da-DK" sz="1700" b="1" dirty="0">
              <a:solidFill>
                <a:schemeClr val="bg1"/>
              </a:solidFill>
              <a:latin typeface="Calibri" panose="020F0502020204030204" pitchFamily="34" charset="0"/>
              <a:ea typeface="Calibri" panose="020F0502020204030204" pitchFamily="34" charset="0"/>
              <a:cs typeface="Times New Roman" panose="02020603050405020304" pitchFamily="18" charset="0"/>
            </a:endParaRPr>
          </a:p>
          <a:p>
            <a:r>
              <a:rPr lang="da-DK" sz="1700" b="1"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14:15 								                                          </a:t>
            </a:r>
            <a:r>
              <a:rPr lang="da-DK" sz="17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Bare rolig vi er snart færdige</a:t>
            </a:r>
            <a:endParaRPr lang="da-DK" sz="1700" dirty="0">
              <a:solidFill>
                <a:schemeClr val="bg1"/>
              </a:solidFill>
              <a:latin typeface="Calibri" panose="020F0502020204030204" pitchFamily="34" charset="0"/>
              <a:ea typeface="Calibri" panose="020F0502020204030204" pitchFamily="34" charset="0"/>
              <a:cs typeface="Times New Roman" panose="02020603050405020304" pitchFamily="18" charset="0"/>
            </a:endParaRPr>
          </a:p>
          <a:p>
            <a:endParaRPr lang="da-DK" sz="17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p>
            <a:r>
              <a:rPr lang="da-DK" sz="1700" b="1" dirty="0">
                <a:solidFill>
                  <a:schemeClr val="bg1"/>
                </a:solidFill>
                <a:latin typeface="Calibri" panose="020F0502020204030204" pitchFamily="34" charset="0"/>
                <a:ea typeface="Calibri" panose="020F0502020204030204" pitchFamily="34" charset="0"/>
                <a:cs typeface="Times New Roman" panose="02020603050405020304" pitchFamily="18" charset="0"/>
              </a:rPr>
              <a:t>15:00											</a:t>
            </a:r>
            <a:r>
              <a:rPr lang="da-DK" sz="1700" dirty="0">
                <a:solidFill>
                  <a:schemeClr val="bg1"/>
                </a:solidFill>
                <a:latin typeface="Calibri" panose="020F0502020204030204" pitchFamily="34" charset="0"/>
                <a:ea typeface="Calibri" panose="020F0502020204030204" pitchFamily="34" charset="0"/>
                <a:cs typeface="Times New Roman" panose="02020603050405020304" pitchFamily="18" charset="0"/>
              </a:rPr>
              <a:t>Tak for i dag!</a:t>
            </a:r>
            <a:r>
              <a:rPr lang="da-DK" sz="1700" b="1"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 								</a:t>
            </a:r>
            <a:br>
              <a:rPr lang="da-DK" sz="17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br>
            <a:endParaRPr lang="da-DK" sz="1700" dirty="0"/>
          </a:p>
        </p:txBody>
      </p:sp>
    </p:spTree>
    <p:extLst>
      <p:ext uri="{BB962C8B-B14F-4D97-AF65-F5344CB8AC3E}">
        <p14:creationId xmlns:p14="http://schemas.microsoft.com/office/powerpoint/2010/main" val="218864371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5F3BA58D-ED29-A1AF-2A93-E3C660B7CD3D}"/>
            </a:ext>
          </a:extLst>
        </p:cNvPr>
        <p:cNvGrpSpPr/>
        <p:nvPr/>
      </p:nvGrpSpPr>
      <p:grpSpPr>
        <a:xfrm>
          <a:off x="0" y="0"/>
          <a:ext cx="0" cy="0"/>
          <a:chOff x="0" y="0"/>
          <a:chExt cx="0" cy="0"/>
        </a:xfrm>
      </p:grpSpPr>
      <p:sp>
        <p:nvSpPr>
          <p:cNvPr id="10" name="Rectangle 9">
            <a:extLst>
              <a:ext uri="{FF2B5EF4-FFF2-40B4-BE49-F238E27FC236}">
                <a16:creationId xmlns:a16="http://schemas.microsoft.com/office/drawing/2014/main" id="{ACFA4B68-748D-6778-6AC7-31F06082F8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5704"/>
            <a:ext cx="12192000" cy="2269669"/>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23ECBE6D-BEBB-CAE1-5187-DE2E71CC4B2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 y="2265037"/>
            <a:ext cx="12191990" cy="4592963"/>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537A7937-83C6-7E6A-1FE9-789598B897D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55558" y="456887"/>
            <a:ext cx="457947" cy="4571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Billede 3">
            <a:extLst>
              <a:ext uri="{FF2B5EF4-FFF2-40B4-BE49-F238E27FC236}">
                <a16:creationId xmlns:a16="http://schemas.microsoft.com/office/drawing/2014/main" id="{25643CC9-B8EA-7FF4-188F-4834F704F1E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99724"/>
            <a:ext cx="2381250" cy="314325"/>
          </a:xfrm>
          <a:prstGeom prst="rect">
            <a:avLst/>
          </a:prstGeom>
          <a:effectLst>
            <a:softEdge rad="25400"/>
          </a:effectLst>
        </p:spPr>
      </p:pic>
      <p:pic>
        <p:nvPicPr>
          <p:cNvPr id="5" name="Billede 4" descr="Et billede, der indeholder tekst, emblem, symbol, cirkel&#10;&#10;Automatisk genereret beskrivelse">
            <a:extLst>
              <a:ext uri="{FF2B5EF4-FFF2-40B4-BE49-F238E27FC236}">
                <a16:creationId xmlns:a16="http://schemas.microsoft.com/office/drawing/2014/main" id="{9361B0DB-4C3B-EE6A-A53B-6EA2709E15D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802618" y="124117"/>
            <a:ext cx="1182170" cy="1182170"/>
          </a:xfrm>
          <a:prstGeom prst="rect">
            <a:avLst/>
          </a:prstGeom>
        </p:spPr>
      </p:pic>
      <p:sp>
        <p:nvSpPr>
          <p:cNvPr id="11" name="Titel 1">
            <a:extLst>
              <a:ext uri="{FF2B5EF4-FFF2-40B4-BE49-F238E27FC236}">
                <a16:creationId xmlns:a16="http://schemas.microsoft.com/office/drawing/2014/main" id="{1C2CE79C-6786-0FD6-2276-A0B611B63BC7}"/>
              </a:ext>
            </a:extLst>
          </p:cNvPr>
          <p:cNvSpPr>
            <a:spLocks noGrp="1"/>
          </p:cNvSpPr>
          <p:nvPr>
            <p:ph type="title"/>
          </p:nvPr>
        </p:nvSpPr>
        <p:spPr>
          <a:xfrm>
            <a:off x="-69012" y="2437583"/>
            <a:ext cx="12192000" cy="610441"/>
          </a:xfrm>
        </p:spPr>
        <p:txBody>
          <a:bodyPr vert="horz" lIns="91440" tIns="45720" rIns="91440" bIns="45720" rtlCol="0" anchor="ctr">
            <a:noAutofit/>
          </a:bodyPr>
          <a:lstStyle/>
          <a:p>
            <a:pPr algn="ctr"/>
            <a:r>
              <a:rPr lang="en-US" sz="6000" kern="1200" dirty="0" err="1">
                <a:solidFill>
                  <a:schemeClr val="bg1"/>
                </a:solidFill>
                <a:latin typeface="Aptos ExtraBold" panose="020B0004020202020204" pitchFamily="34" charset="0"/>
              </a:rPr>
              <a:t>Fleksjob</a:t>
            </a:r>
            <a:endParaRPr lang="en-US" kern="1200" dirty="0">
              <a:solidFill>
                <a:schemeClr val="bg1"/>
              </a:solidFill>
              <a:latin typeface="Aptos ExtraBold" panose="020B0004020202020204" pitchFamily="34" charset="0"/>
            </a:endParaRPr>
          </a:p>
        </p:txBody>
      </p:sp>
    </p:spTree>
    <p:extLst>
      <p:ext uri="{BB962C8B-B14F-4D97-AF65-F5344CB8AC3E}">
        <p14:creationId xmlns:p14="http://schemas.microsoft.com/office/powerpoint/2010/main" val="428233744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8675B237-84E1-FD68-1D91-236A7E827035}"/>
            </a:ext>
          </a:extLst>
        </p:cNvPr>
        <p:cNvGrpSpPr/>
        <p:nvPr/>
      </p:nvGrpSpPr>
      <p:grpSpPr>
        <a:xfrm>
          <a:off x="0" y="0"/>
          <a:ext cx="0" cy="0"/>
          <a:chOff x="0" y="0"/>
          <a:chExt cx="0" cy="0"/>
        </a:xfrm>
      </p:grpSpPr>
      <p:sp>
        <p:nvSpPr>
          <p:cNvPr id="10" name="Rectangle 9">
            <a:extLst>
              <a:ext uri="{FF2B5EF4-FFF2-40B4-BE49-F238E27FC236}">
                <a16:creationId xmlns:a16="http://schemas.microsoft.com/office/drawing/2014/main" id="{7376A078-672A-2ED0-20A3-88852E5996A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5704"/>
            <a:ext cx="12192000" cy="2269669"/>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FB9E2A07-3946-8F85-DAAD-FA82CF8D538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 y="2265037"/>
            <a:ext cx="12191990" cy="4592963"/>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6717BE68-B945-7768-2B71-F5786E36195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55558" y="456887"/>
            <a:ext cx="457947" cy="4571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Billede 3">
            <a:extLst>
              <a:ext uri="{FF2B5EF4-FFF2-40B4-BE49-F238E27FC236}">
                <a16:creationId xmlns:a16="http://schemas.microsoft.com/office/drawing/2014/main" id="{7B637845-CEBA-7535-7FD8-5D4529B7017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99724"/>
            <a:ext cx="2381250" cy="314325"/>
          </a:xfrm>
          <a:prstGeom prst="rect">
            <a:avLst/>
          </a:prstGeom>
          <a:effectLst>
            <a:softEdge rad="25400"/>
          </a:effectLst>
        </p:spPr>
      </p:pic>
      <p:pic>
        <p:nvPicPr>
          <p:cNvPr id="5" name="Billede 4" descr="Et billede, der indeholder tekst, emblem, symbol, cirkel&#10;&#10;Automatisk genereret beskrivelse">
            <a:extLst>
              <a:ext uri="{FF2B5EF4-FFF2-40B4-BE49-F238E27FC236}">
                <a16:creationId xmlns:a16="http://schemas.microsoft.com/office/drawing/2014/main" id="{69B58C71-A4EC-0610-9872-935B1F54862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802618" y="124117"/>
            <a:ext cx="1182170" cy="1182170"/>
          </a:xfrm>
          <a:prstGeom prst="rect">
            <a:avLst/>
          </a:prstGeom>
        </p:spPr>
      </p:pic>
      <p:sp>
        <p:nvSpPr>
          <p:cNvPr id="11" name="Titel 1">
            <a:extLst>
              <a:ext uri="{FF2B5EF4-FFF2-40B4-BE49-F238E27FC236}">
                <a16:creationId xmlns:a16="http://schemas.microsoft.com/office/drawing/2014/main" id="{80601386-6471-0871-D066-ABD1D4B56120}"/>
              </a:ext>
            </a:extLst>
          </p:cNvPr>
          <p:cNvSpPr>
            <a:spLocks noGrp="1"/>
          </p:cNvSpPr>
          <p:nvPr>
            <p:ph type="title"/>
          </p:nvPr>
        </p:nvSpPr>
        <p:spPr>
          <a:xfrm>
            <a:off x="0" y="1238665"/>
            <a:ext cx="12192000" cy="501836"/>
          </a:xfrm>
        </p:spPr>
        <p:txBody>
          <a:bodyPr vert="horz" lIns="91440" tIns="45720" rIns="91440" bIns="45720" rtlCol="0" anchor="ctr">
            <a:noAutofit/>
          </a:bodyPr>
          <a:lstStyle/>
          <a:p>
            <a:r>
              <a:rPr lang="en-US" sz="4800" kern="1200" dirty="0" err="1">
                <a:solidFill>
                  <a:srgbClr val="262626"/>
                </a:solidFill>
                <a:latin typeface="Aptos ExtraBold" panose="020B0004020202020204" pitchFamily="34" charset="0"/>
              </a:rPr>
              <a:t>Fleksjob</a:t>
            </a:r>
            <a:endParaRPr lang="en-US" kern="1200" dirty="0">
              <a:solidFill>
                <a:srgbClr val="262626"/>
              </a:solidFill>
              <a:latin typeface="Aptos ExtraBold" panose="020B0004020202020204" pitchFamily="34" charset="0"/>
            </a:endParaRPr>
          </a:p>
        </p:txBody>
      </p:sp>
      <p:sp>
        <p:nvSpPr>
          <p:cNvPr id="3" name="Shape">
            <a:extLst>
              <a:ext uri="{FF2B5EF4-FFF2-40B4-BE49-F238E27FC236}">
                <a16:creationId xmlns:a16="http://schemas.microsoft.com/office/drawing/2014/main" id="{8617C511-CF5E-EC0D-29D1-43D8BDBA6239}"/>
              </a:ext>
            </a:extLst>
          </p:cNvPr>
          <p:cNvSpPr/>
          <p:nvPr/>
        </p:nvSpPr>
        <p:spPr>
          <a:xfrm>
            <a:off x="7968627" y="2550656"/>
            <a:ext cx="3834077" cy="3888645"/>
          </a:xfrm>
          <a:custGeom>
            <a:avLst/>
            <a:gdLst/>
            <a:ahLst/>
            <a:cxnLst>
              <a:cxn ang="0">
                <a:pos x="wd2" y="hd2"/>
              </a:cxn>
              <a:cxn ang="5400000">
                <a:pos x="wd2" y="hd2"/>
              </a:cxn>
              <a:cxn ang="10800000">
                <a:pos x="wd2" y="hd2"/>
              </a:cxn>
              <a:cxn ang="16200000">
                <a:pos x="wd2" y="hd2"/>
              </a:cxn>
            </a:cxnLst>
            <a:rect l="0" t="0" r="r" b="b"/>
            <a:pathLst>
              <a:path w="21600" h="21600" extrusionOk="0">
                <a:moveTo>
                  <a:pt x="19566" y="0"/>
                </a:moveTo>
                <a:lnTo>
                  <a:pt x="2034" y="0"/>
                </a:lnTo>
                <a:cubicBezTo>
                  <a:pt x="913" y="0"/>
                  <a:pt x="0" y="598"/>
                  <a:pt x="0" y="1338"/>
                </a:cubicBezTo>
                <a:lnTo>
                  <a:pt x="0" y="20262"/>
                </a:lnTo>
                <a:cubicBezTo>
                  <a:pt x="0" y="20999"/>
                  <a:pt x="909" y="21600"/>
                  <a:pt x="2034" y="21600"/>
                </a:cubicBezTo>
                <a:lnTo>
                  <a:pt x="19566" y="21600"/>
                </a:lnTo>
                <a:cubicBezTo>
                  <a:pt x="20687" y="21600"/>
                  <a:pt x="21600" y="21002"/>
                  <a:pt x="21600" y="20262"/>
                </a:cubicBezTo>
                <a:lnTo>
                  <a:pt x="21600" y="1335"/>
                </a:lnTo>
                <a:cubicBezTo>
                  <a:pt x="21600" y="598"/>
                  <a:pt x="20691" y="0"/>
                  <a:pt x="19566" y="0"/>
                </a:cubicBezTo>
                <a:close/>
              </a:path>
            </a:pathLst>
          </a:custGeom>
          <a:solidFill>
            <a:schemeClr val="bg1">
              <a:lumMod val="75000"/>
            </a:schemeClr>
          </a:solidFill>
          <a:ln w="12700">
            <a:miter lim="400000"/>
          </a:ln>
        </p:spPr>
        <p:txBody>
          <a:bodyPr lIns="28575" tIns="28575" rIns="28575" bIns="28575" anchor="ctr"/>
          <a:lstStyle/>
          <a:p>
            <a:pPr>
              <a:defRPr sz="3000">
                <a:solidFill>
                  <a:srgbClr val="FFFFFF"/>
                </a:solidFill>
              </a:defRPr>
            </a:pPr>
            <a:endParaRPr sz="2250" dirty="0"/>
          </a:p>
        </p:txBody>
      </p:sp>
      <p:sp>
        <p:nvSpPr>
          <p:cNvPr id="7" name="Freeform: Shape 32">
            <a:extLst>
              <a:ext uri="{FF2B5EF4-FFF2-40B4-BE49-F238E27FC236}">
                <a16:creationId xmlns:a16="http://schemas.microsoft.com/office/drawing/2014/main" id="{8A839CB2-27A4-7BF6-3740-A6F0F3473F5A}"/>
              </a:ext>
            </a:extLst>
          </p:cNvPr>
          <p:cNvSpPr/>
          <p:nvPr/>
        </p:nvSpPr>
        <p:spPr>
          <a:xfrm>
            <a:off x="7968627" y="2549584"/>
            <a:ext cx="1108093" cy="1149651"/>
          </a:xfrm>
          <a:custGeom>
            <a:avLst/>
            <a:gdLst>
              <a:gd name="connsiteX0" fmla="*/ 207883 w 1308687"/>
              <a:gd name="connsiteY0" fmla="*/ 0 h 1308687"/>
              <a:gd name="connsiteX1" fmla="*/ 1308687 w 1308687"/>
              <a:gd name="connsiteY1" fmla="*/ 0 h 1308687"/>
              <a:gd name="connsiteX2" fmla="*/ 0 w 1308687"/>
              <a:gd name="connsiteY2" fmla="*/ 1308687 h 1308687"/>
              <a:gd name="connsiteX3" fmla="*/ 0 w 1308687"/>
              <a:gd name="connsiteY3" fmla="*/ 207881 h 1308687"/>
              <a:gd name="connsiteX4" fmla="*/ 207883 w 1308687"/>
              <a:gd name="connsiteY4" fmla="*/ 0 h 130868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8687" h="1308687">
                <a:moveTo>
                  <a:pt x="207883" y="0"/>
                </a:moveTo>
                <a:lnTo>
                  <a:pt x="1308687" y="0"/>
                </a:lnTo>
                <a:lnTo>
                  <a:pt x="0" y="1308687"/>
                </a:lnTo>
                <a:lnTo>
                  <a:pt x="0" y="207881"/>
                </a:lnTo>
                <a:cubicBezTo>
                  <a:pt x="0" y="92910"/>
                  <a:pt x="93312" y="0"/>
                  <a:pt x="207883" y="0"/>
                </a:cubicBezTo>
                <a:close/>
              </a:path>
            </a:pathLst>
          </a:custGeom>
          <a:solidFill>
            <a:srgbClr val="AAA48B"/>
          </a:solidFill>
          <a:ln w="12700">
            <a:miter lim="400000"/>
          </a:ln>
          <a:effectLst>
            <a:innerShdw blurRad="63500" dist="50800" dir="2700000">
              <a:prstClr val="black">
                <a:alpha val="50000"/>
              </a:prstClr>
            </a:innerShdw>
          </a:effectLst>
        </p:spPr>
        <p:txBody>
          <a:bodyPr wrap="square" lIns="28575" tIns="28575" rIns="28575" bIns="28575" anchor="ctr">
            <a:noAutofit/>
          </a:bodyPr>
          <a:lstStyle/>
          <a:p>
            <a:pPr>
              <a:defRPr sz="3000">
                <a:solidFill>
                  <a:srgbClr val="FFFFFF"/>
                </a:solidFill>
              </a:defRPr>
            </a:pPr>
            <a:endParaRPr sz="2250" dirty="0"/>
          </a:p>
        </p:txBody>
      </p:sp>
      <p:sp>
        <p:nvSpPr>
          <p:cNvPr id="9" name="Tekstfelt 8">
            <a:extLst>
              <a:ext uri="{FF2B5EF4-FFF2-40B4-BE49-F238E27FC236}">
                <a16:creationId xmlns:a16="http://schemas.microsoft.com/office/drawing/2014/main" id="{D53E7593-AAA3-D13F-F096-E346C7B22CA5}"/>
              </a:ext>
            </a:extLst>
          </p:cNvPr>
          <p:cNvSpPr txBox="1"/>
          <p:nvPr/>
        </p:nvSpPr>
        <p:spPr>
          <a:xfrm>
            <a:off x="209370" y="2430795"/>
            <a:ext cx="6820228" cy="4247317"/>
          </a:xfrm>
          <a:prstGeom prst="rect">
            <a:avLst/>
          </a:prstGeom>
          <a:noFill/>
        </p:spPr>
        <p:txBody>
          <a:bodyPr wrap="square" rtlCol="0">
            <a:spAutoFit/>
          </a:bodyPr>
          <a:lstStyle/>
          <a:p>
            <a:pPr marL="285750" indent="-285750">
              <a:buFont typeface="Arial" panose="020B0604020202020204" pitchFamily="34" charset="0"/>
              <a:buChar char="•"/>
            </a:pPr>
            <a:r>
              <a:rPr lang="da-DK" dirty="0">
                <a:solidFill>
                  <a:schemeClr val="bg1"/>
                </a:solidFill>
                <a:latin typeface="Open Sans" panose="020B0606030504020204" pitchFamily="34" charset="0"/>
                <a:ea typeface="Open Sans" panose="020B0606030504020204" pitchFamily="34" charset="0"/>
                <a:cs typeface="Open Sans" panose="020B0606030504020204" pitchFamily="34" charset="0"/>
              </a:rPr>
              <a:t>Rehabiliteringsteamet kan træffe afgørelse om fleksjob. </a:t>
            </a:r>
          </a:p>
          <a:p>
            <a:pPr marL="285750" indent="-285750">
              <a:buFont typeface="Arial" panose="020B0604020202020204" pitchFamily="34" charset="0"/>
              <a:buChar char="•"/>
            </a:pPr>
            <a:endParaRPr lang="da-DK"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a:p>
            <a:pPr marL="285750" indent="-285750">
              <a:buFont typeface="Arial" panose="020B0604020202020204" pitchFamily="34" charset="0"/>
              <a:buChar char="•"/>
            </a:pPr>
            <a:r>
              <a:rPr lang="da-DK" dirty="0">
                <a:solidFill>
                  <a:schemeClr val="bg1"/>
                </a:solidFill>
                <a:latin typeface="Open Sans" panose="020B0606030504020204" pitchFamily="34" charset="0"/>
                <a:ea typeface="Open Sans" panose="020B0606030504020204" pitchFamily="34" charset="0"/>
                <a:cs typeface="Open Sans" panose="020B0606030504020204" pitchFamily="34" charset="0"/>
              </a:rPr>
              <a:t>Fleksjob gives til folk som har en varig og væsentligt nedsat arbejdsevne som gør at de ikke kan have et job på samme vilkår som andre – fx 37 timer om ugen.</a:t>
            </a:r>
          </a:p>
          <a:p>
            <a:pPr marL="285750" indent="-285750">
              <a:buFont typeface="Arial" panose="020B0604020202020204" pitchFamily="34" charset="0"/>
              <a:buChar char="•"/>
            </a:pPr>
            <a:endParaRPr lang="da-DK"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a:p>
            <a:pPr marL="285750" indent="-285750">
              <a:buFont typeface="Arial" panose="020B0604020202020204" pitchFamily="34" charset="0"/>
              <a:buChar char="•"/>
            </a:pPr>
            <a:r>
              <a:rPr lang="da-DK" dirty="0">
                <a:solidFill>
                  <a:schemeClr val="bg1"/>
                </a:solidFill>
                <a:latin typeface="Open Sans" panose="020B0606030504020204" pitchFamily="34" charset="0"/>
                <a:ea typeface="Open Sans" panose="020B0606030504020204" pitchFamily="34" charset="0"/>
                <a:cs typeface="Open Sans" panose="020B0606030504020204" pitchFamily="34" charset="0"/>
              </a:rPr>
              <a:t>I fleksjob tages der hensyn til en række fysiske og psykiske udfordringer.</a:t>
            </a:r>
          </a:p>
          <a:p>
            <a:pPr marL="285750" indent="-285750">
              <a:buFont typeface="Arial" panose="020B0604020202020204" pitchFamily="34" charset="0"/>
              <a:buChar char="•"/>
            </a:pPr>
            <a:endParaRPr lang="da-DK"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a:p>
            <a:pPr marL="285750" indent="-285750">
              <a:buFont typeface="Arial" panose="020B0604020202020204" pitchFamily="34" charset="0"/>
              <a:buChar char="•"/>
            </a:pPr>
            <a:r>
              <a:rPr lang="da-DK" dirty="0">
                <a:solidFill>
                  <a:schemeClr val="bg1"/>
                </a:solidFill>
                <a:latin typeface="Open Sans" panose="020B0606030504020204" pitchFamily="34" charset="0"/>
                <a:ea typeface="Open Sans" panose="020B0606030504020204" pitchFamily="34" charset="0"/>
                <a:cs typeface="Open Sans" panose="020B0606030504020204" pitchFamily="34" charset="0"/>
              </a:rPr>
              <a:t>Kommunen betaler et tilskud til lønnen, og resten betales af arbejdsgiver.</a:t>
            </a:r>
          </a:p>
          <a:p>
            <a:endParaRPr lang="da-DK"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a:p>
            <a:pPr marL="285750" indent="-285750">
              <a:buFont typeface="Arial" panose="020B0604020202020204" pitchFamily="34" charset="0"/>
              <a:buChar char="•"/>
            </a:pPr>
            <a:r>
              <a:rPr lang="da-DK" dirty="0">
                <a:solidFill>
                  <a:schemeClr val="bg1"/>
                </a:solidFill>
                <a:latin typeface="Open Sans" panose="020B0606030504020204" pitchFamily="34" charset="0"/>
                <a:ea typeface="Open Sans" panose="020B0606030504020204" pitchFamily="34" charset="0"/>
                <a:cs typeface="Open Sans" panose="020B0606030504020204" pitchFamily="34" charset="0"/>
              </a:rPr>
              <a:t>Fleksjob er som udgangspunkt midlertidigt. Efter 4.5 års ansættelse i fleksjob, skal kommunen vurdere om man fortsat kan være fleksjobber.</a:t>
            </a:r>
          </a:p>
        </p:txBody>
      </p:sp>
      <p:sp>
        <p:nvSpPr>
          <p:cNvPr id="6" name="Tekstfelt 5">
            <a:extLst>
              <a:ext uri="{FF2B5EF4-FFF2-40B4-BE49-F238E27FC236}">
                <a16:creationId xmlns:a16="http://schemas.microsoft.com/office/drawing/2014/main" id="{8EE84886-60AB-6BA7-58EA-05CBCF720F59}"/>
              </a:ext>
            </a:extLst>
          </p:cNvPr>
          <p:cNvSpPr txBox="1"/>
          <p:nvPr/>
        </p:nvSpPr>
        <p:spPr>
          <a:xfrm>
            <a:off x="7998523" y="2591748"/>
            <a:ext cx="3834078" cy="3939540"/>
          </a:xfrm>
          <a:prstGeom prst="rect">
            <a:avLst/>
          </a:prstGeom>
          <a:noFill/>
        </p:spPr>
        <p:txBody>
          <a:bodyPr wrap="square">
            <a:spAutoFit/>
          </a:bodyPr>
          <a:lstStyle/>
          <a:p>
            <a:pPr algn="ctr"/>
            <a:r>
              <a:rPr lang="da-DK" sz="2000" dirty="0">
                <a:ln>
                  <a:solidFill>
                    <a:schemeClr val="tx1">
                      <a:alpha val="62000"/>
                    </a:schemeClr>
                  </a:solidFill>
                </a:ln>
                <a:solidFill>
                  <a:srgbClr val="AAA48B"/>
                </a:solidFill>
                <a:effectLst>
                  <a:outerShdw blurRad="38100" dist="38100" dir="2700000" algn="tl">
                    <a:srgbClr val="000000">
                      <a:alpha val="43137"/>
                    </a:srgbClr>
                  </a:outerShdw>
                </a:effectLst>
                <a:latin typeface="Aptos ExtraBold" panose="020B0004020202020204" pitchFamily="34" charset="0"/>
              </a:rPr>
              <a:t>SAND</a:t>
            </a:r>
            <a:r>
              <a:rPr lang="da-DK" sz="2000" dirty="0">
                <a:solidFill>
                  <a:schemeClr val="bg1"/>
                </a:solidFill>
                <a:effectLst>
                  <a:outerShdw blurRad="38100" dist="38100" dir="2700000" algn="tl">
                    <a:srgbClr val="000000">
                      <a:alpha val="43137"/>
                    </a:srgbClr>
                  </a:outerShdw>
                </a:effectLst>
                <a:latin typeface="Aptos ExtraBold" panose="020B0004020202020204" pitchFamily="34" charset="0"/>
              </a:rPr>
              <a:t> </a:t>
            </a:r>
            <a:r>
              <a:rPr lang="da-DK" sz="1800" b="1" dirty="0">
                <a:effectLst>
                  <a:outerShdw blurRad="38100" dist="38100" dir="2700000" algn="tl">
                    <a:srgbClr val="000000">
                      <a:alpha val="43137"/>
                    </a:srgbClr>
                  </a:outerShdw>
                </a:effectLst>
                <a:latin typeface="Aptos ExtraBold" panose="020B0004020202020204" pitchFamily="34" charset="0"/>
              </a:rPr>
              <a:t>SIGER</a:t>
            </a:r>
          </a:p>
          <a:p>
            <a:pPr algn="ctr"/>
            <a:endParaRPr lang="da-DK" sz="1800" b="1" dirty="0">
              <a:effectLst>
                <a:outerShdw blurRad="38100" dist="38100" dir="2700000" algn="tl">
                  <a:srgbClr val="000000">
                    <a:alpha val="43137"/>
                  </a:srgbClr>
                </a:outerShdw>
              </a:effectLst>
              <a:latin typeface="Aptos ExtraBold" panose="020B0004020202020204" pitchFamily="34" charset="0"/>
            </a:endParaRPr>
          </a:p>
          <a:p>
            <a:pPr algn="ctr"/>
            <a:endParaRPr lang="da-DK" b="1" dirty="0">
              <a:effectLst>
                <a:outerShdw blurRad="38100" dist="38100" dir="2700000" algn="tl">
                  <a:srgbClr val="000000">
                    <a:alpha val="43137"/>
                  </a:srgbClr>
                </a:outerShdw>
              </a:effectLst>
              <a:latin typeface="Aptos ExtraBold" panose="020B0004020202020204" pitchFamily="34" charset="0"/>
            </a:endParaRPr>
          </a:p>
          <a:p>
            <a:pPr marL="285750" indent="-285750">
              <a:buFont typeface="Arial" panose="020B0604020202020204" pitchFamily="34" charset="0"/>
              <a:buChar char="•"/>
            </a:pPr>
            <a:r>
              <a:rPr lang="da-DK" sz="1600" dirty="0"/>
              <a:t>Gennemgå afgørelsen sammen med den du hjælper.  Er personen enig i de skånebehov der er beskrevet? Mangler der noget? Er der noget at bemærke? Man kan altid komme med kommentarer til afgørelsen.  </a:t>
            </a:r>
          </a:p>
          <a:p>
            <a:endParaRPr lang="da-DK" sz="1600" dirty="0"/>
          </a:p>
          <a:p>
            <a:pPr marL="285750" indent="-285750">
              <a:buFont typeface="Arial" panose="020B0604020202020204" pitchFamily="34" charset="0"/>
              <a:buChar char="•"/>
            </a:pPr>
            <a:r>
              <a:rPr lang="da-DK" sz="1600" dirty="0">
                <a:ea typeface="Open Sans" panose="020B0606030504020204" pitchFamily="34" charset="0"/>
                <a:cs typeface="Open Sans" panose="020B0606030504020204" pitchFamily="34" charset="0"/>
              </a:rPr>
              <a:t>Kommunen </a:t>
            </a:r>
            <a:r>
              <a:rPr lang="da-DK" sz="1600" u="sng" dirty="0">
                <a:ea typeface="Open Sans" panose="020B0606030504020204" pitchFamily="34" charset="0"/>
                <a:cs typeface="Open Sans" panose="020B0606030504020204" pitchFamily="34" charset="0"/>
              </a:rPr>
              <a:t>skal</a:t>
            </a:r>
            <a:r>
              <a:rPr lang="da-DK" sz="1600" dirty="0">
                <a:ea typeface="Open Sans" panose="020B0606030504020204" pitchFamily="34" charset="0"/>
                <a:cs typeface="Open Sans" panose="020B0606030504020204" pitchFamily="34" charset="0"/>
              </a:rPr>
              <a:t> give en fleksjobber en </a:t>
            </a:r>
            <a:r>
              <a:rPr lang="da-DK" sz="1600" dirty="0" err="1">
                <a:ea typeface="Open Sans" panose="020B0606030504020204" pitchFamily="34" charset="0"/>
                <a:cs typeface="Open Sans" panose="020B0606030504020204" pitchFamily="34" charset="0"/>
              </a:rPr>
              <a:t>fleksjobsrådgiver</a:t>
            </a:r>
            <a:r>
              <a:rPr lang="da-DK" sz="1600" dirty="0">
                <a:ea typeface="Open Sans" panose="020B0606030504020204" pitchFamily="34" charset="0"/>
                <a:cs typeface="Open Sans" panose="020B0606030504020204" pitchFamily="34" charset="0"/>
              </a:rPr>
              <a:t> der skal hjælpe dem videre med relevant jobsøgning og sørge for at en eventuel kontrakt indeholder de rigtige skånebehov</a:t>
            </a:r>
            <a:r>
              <a:rPr lang="da-DK" dirty="0">
                <a:ea typeface="Open Sans" panose="020B0606030504020204" pitchFamily="34" charset="0"/>
                <a:cs typeface="Open Sans" panose="020B0606030504020204" pitchFamily="34" charset="0"/>
              </a:rPr>
              <a:t>.</a:t>
            </a:r>
          </a:p>
        </p:txBody>
      </p:sp>
    </p:spTree>
    <p:extLst>
      <p:ext uri="{BB962C8B-B14F-4D97-AF65-F5344CB8AC3E}">
        <p14:creationId xmlns:p14="http://schemas.microsoft.com/office/powerpoint/2010/main" val="114942955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619BDE30-3364-E6C6-C2C8-959430D5F5A0}"/>
            </a:ext>
          </a:extLst>
        </p:cNvPr>
        <p:cNvGrpSpPr/>
        <p:nvPr/>
      </p:nvGrpSpPr>
      <p:grpSpPr>
        <a:xfrm>
          <a:off x="0" y="0"/>
          <a:ext cx="0" cy="0"/>
          <a:chOff x="0" y="0"/>
          <a:chExt cx="0" cy="0"/>
        </a:xfrm>
      </p:grpSpPr>
      <p:sp>
        <p:nvSpPr>
          <p:cNvPr id="10" name="Rectangle 9">
            <a:extLst>
              <a:ext uri="{FF2B5EF4-FFF2-40B4-BE49-F238E27FC236}">
                <a16:creationId xmlns:a16="http://schemas.microsoft.com/office/drawing/2014/main" id="{044E0200-1885-C986-833D-DBEC412877A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5704"/>
            <a:ext cx="12192000" cy="2269669"/>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D4080558-2EEC-00D1-A77A-F9C625CE0A6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 y="2265037"/>
            <a:ext cx="12191990" cy="4592963"/>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A895354D-574A-2756-5AA4-0E1B64F09C0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55558" y="456887"/>
            <a:ext cx="457947" cy="4571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Billede 3">
            <a:extLst>
              <a:ext uri="{FF2B5EF4-FFF2-40B4-BE49-F238E27FC236}">
                <a16:creationId xmlns:a16="http://schemas.microsoft.com/office/drawing/2014/main" id="{D6FAE30F-2FEE-2339-1BCD-7B845AB1054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99724"/>
            <a:ext cx="2381250" cy="314325"/>
          </a:xfrm>
          <a:prstGeom prst="rect">
            <a:avLst/>
          </a:prstGeom>
          <a:effectLst>
            <a:softEdge rad="25400"/>
          </a:effectLst>
        </p:spPr>
      </p:pic>
      <p:pic>
        <p:nvPicPr>
          <p:cNvPr id="5" name="Billede 4" descr="Et billede, der indeholder tekst, emblem, symbol, cirkel&#10;&#10;Automatisk genereret beskrivelse">
            <a:extLst>
              <a:ext uri="{FF2B5EF4-FFF2-40B4-BE49-F238E27FC236}">
                <a16:creationId xmlns:a16="http://schemas.microsoft.com/office/drawing/2014/main" id="{0B306809-B641-E97C-F17F-BE87758F9CF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802618" y="124117"/>
            <a:ext cx="1182170" cy="1182170"/>
          </a:xfrm>
          <a:prstGeom prst="rect">
            <a:avLst/>
          </a:prstGeom>
        </p:spPr>
      </p:pic>
      <p:sp>
        <p:nvSpPr>
          <p:cNvPr id="11" name="Titel 1">
            <a:extLst>
              <a:ext uri="{FF2B5EF4-FFF2-40B4-BE49-F238E27FC236}">
                <a16:creationId xmlns:a16="http://schemas.microsoft.com/office/drawing/2014/main" id="{9C9CED4E-38DE-6FF1-BD66-29E3141EEA2D}"/>
              </a:ext>
            </a:extLst>
          </p:cNvPr>
          <p:cNvSpPr>
            <a:spLocks noGrp="1"/>
          </p:cNvSpPr>
          <p:nvPr>
            <p:ph type="title"/>
          </p:nvPr>
        </p:nvSpPr>
        <p:spPr>
          <a:xfrm>
            <a:off x="0" y="1238665"/>
            <a:ext cx="12192000" cy="501836"/>
          </a:xfrm>
        </p:spPr>
        <p:txBody>
          <a:bodyPr vert="horz" lIns="91440" tIns="45720" rIns="91440" bIns="45720" rtlCol="0" anchor="ctr">
            <a:noAutofit/>
          </a:bodyPr>
          <a:lstStyle/>
          <a:p>
            <a:r>
              <a:rPr lang="en-US" kern="1200" dirty="0" err="1">
                <a:solidFill>
                  <a:srgbClr val="262626"/>
                </a:solidFill>
                <a:latin typeface="Aptos ExtraBold" panose="020B0004020202020204" pitchFamily="34" charset="0"/>
              </a:rPr>
              <a:t>Fleksjob</a:t>
            </a:r>
            <a:endParaRPr lang="en-US" kern="1200" dirty="0">
              <a:solidFill>
                <a:srgbClr val="262626"/>
              </a:solidFill>
              <a:latin typeface="Aptos ExtraBold" panose="020B0004020202020204" pitchFamily="34" charset="0"/>
            </a:endParaRPr>
          </a:p>
        </p:txBody>
      </p:sp>
      <p:sp>
        <p:nvSpPr>
          <p:cNvPr id="2" name="Tekstfelt 1">
            <a:extLst>
              <a:ext uri="{FF2B5EF4-FFF2-40B4-BE49-F238E27FC236}">
                <a16:creationId xmlns:a16="http://schemas.microsoft.com/office/drawing/2014/main" id="{CD0C96C6-601C-C98D-99A6-F81CEEE07C22}"/>
              </a:ext>
            </a:extLst>
          </p:cNvPr>
          <p:cNvSpPr txBox="1"/>
          <p:nvPr/>
        </p:nvSpPr>
        <p:spPr>
          <a:xfrm>
            <a:off x="180451" y="2365117"/>
            <a:ext cx="6355103" cy="4493538"/>
          </a:xfrm>
          <a:prstGeom prst="rect">
            <a:avLst/>
          </a:prstGeom>
          <a:noFill/>
        </p:spPr>
        <p:txBody>
          <a:bodyPr wrap="square" rtlCol="0">
            <a:spAutoFit/>
          </a:bodyPr>
          <a:lstStyle/>
          <a:p>
            <a:r>
              <a:rPr lang="da-DK" sz="3200" dirty="0">
                <a:solidFill>
                  <a:schemeClr val="bg1"/>
                </a:solidFill>
                <a:latin typeface="Aptos ExtraBold" panose="020B0004020202020204" pitchFamily="34" charset="0"/>
              </a:rPr>
              <a:t>Løn</a:t>
            </a:r>
          </a:p>
          <a:p>
            <a:endParaRPr lang="da-DK" dirty="0">
              <a:solidFill>
                <a:schemeClr val="bg1"/>
              </a:solidFill>
              <a:latin typeface="Questa-Regular"/>
            </a:endParaRPr>
          </a:p>
          <a:p>
            <a:pPr marL="285750" indent="-285750">
              <a:buFont typeface="Arial" panose="020B0604020202020204" pitchFamily="34" charset="0"/>
              <a:buChar char="•"/>
            </a:pPr>
            <a:r>
              <a:rPr lang="da-DK" sz="1600" dirty="0">
                <a:solidFill>
                  <a:schemeClr val="bg1"/>
                </a:solidFill>
                <a:latin typeface="Open Sans" panose="020B0606030504020204" pitchFamily="34" charset="0"/>
                <a:ea typeface="Open Sans" panose="020B0606030504020204" pitchFamily="34" charset="0"/>
                <a:cs typeface="Open Sans" panose="020B0606030504020204" pitchFamily="34" charset="0"/>
              </a:rPr>
              <a:t>Arbejdsgiver betaler kun for den tid fleksjobberen reelt er der, og udfører deres opgaver. Kommunen supplerer lønnen med det der hedder et </a:t>
            </a:r>
            <a:r>
              <a:rPr lang="da-DK" sz="1600" dirty="0" err="1">
                <a:solidFill>
                  <a:schemeClr val="bg1"/>
                </a:solidFill>
                <a:latin typeface="Open Sans" panose="020B0606030504020204" pitchFamily="34" charset="0"/>
                <a:ea typeface="Open Sans" panose="020B0606030504020204" pitchFamily="34" charset="0"/>
                <a:cs typeface="Open Sans" panose="020B0606030504020204" pitchFamily="34" charset="0"/>
              </a:rPr>
              <a:t>flekslønstilskud</a:t>
            </a:r>
            <a:r>
              <a:rPr lang="da-DK" sz="1600" dirty="0">
                <a:solidFill>
                  <a:schemeClr val="bg1"/>
                </a:solidFill>
                <a:latin typeface="Open Sans" panose="020B0606030504020204" pitchFamily="34" charset="0"/>
                <a:ea typeface="Open Sans" panose="020B0606030504020204" pitchFamily="34" charset="0"/>
                <a:cs typeface="Open Sans" panose="020B0606030504020204" pitchFamily="34" charset="0"/>
              </a:rPr>
              <a:t>, som afhænger af hvor meget arbejdsgiveren betaler. </a:t>
            </a:r>
          </a:p>
          <a:p>
            <a:endParaRPr lang="da-DK" sz="16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a:p>
            <a:pPr marL="285750" indent="-285750">
              <a:buFont typeface="Arial" panose="020B0604020202020204" pitchFamily="34" charset="0"/>
              <a:buChar char="•"/>
            </a:pPr>
            <a:endParaRPr lang="da-DK" sz="16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a:p>
            <a:pPr marL="285750" indent="-285750">
              <a:buFont typeface="Arial" panose="020B0604020202020204" pitchFamily="34" charset="0"/>
              <a:buChar char="•"/>
            </a:pPr>
            <a:r>
              <a:rPr lang="da-DK" sz="1600" dirty="0">
                <a:solidFill>
                  <a:schemeClr val="bg1"/>
                </a:solidFill>
                <a:latin typeface="Open Sans" panose="020B0606030504020204" pitchFamily="34" charset="0"/>
                <a:ea typeface="Open Sans" panose="020B0606030504020204" pitchFamily="34" charset="0"/>
                <a:cs typeface="Open Sans" panose="020B0606030504020204" pitchFamily="34" charset="0"/>
              </a:rPr>
              <a:t>Det er en lidt omstændig beregning selv at lave, men STAR har en beregner </a:t>
            </a:r>
            <a:r>
              <a:rPr lang="da-DK" sz="1600" dirty="0">
                <a:solidFill>
                  <a:schemeClr val="bg1"/>
                </a:solidFill>
                <a:latin typeface="Open Sans" panose="020B0606030504020204" pitchFamily="34" charset="0"/>
                <a:ea typeface="Open Sans" panose="020B0606030504020204" pitchFamily="34" charset="0"/>
                <a:cs typeface="Open Sans" panose="020B0606030504020204" pitchFamily="34" charset="0"/>
                <a:hlinkClick r:id="rId4"/>
              </a:rPr>
              <a:t>her</a:t>
            </a:r>
            <a:r>
              <a:rPr lang="da-DK" sz="1600" dirty="0">
                <a:solidFill>
                  <a:schemeClr val="bg1"/>
                </a:solidFill>
                <a:latin typeface="Open Sans" panose="020B0606030504020204" pitchFamily="34" charset="0"/>
                <a:ea typeface="Open Sans" panose="020B0606030504020204" pitchFamily="34" charset="0"/>
                <a:cs typeface="Open Sans" panose="020B0606030504020204" pitchFamily="34" charset="0"/>
              </a:rPr>
              <a:t>, som man med fordel kan bruge.  </a:t>
            </a:r>
          </a:p>
          <a:p>
            <a:pPr marL="285750" indent="-285750">
              <a:buFont typeface="Arial" panose="020B0604020202020204" pitchFamily="34" charset="0"/>
              <a:buChar char="•"/>
            </a:pPr>
            <a:endParaRPr lang="da-DK" sz="16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a:p>
            <a:pPr marL="285750" indent="-285750">
              <a:buFont typeface="Arial" panose="020B0604020202020204" pitchFamily="34" charset="0"/>
              <a:buChar char="•"/>
            </a:pPr>
            <a:r>
              <a:rPr lang="da-DK" sz="1600" b="0" i="0" dirty="0">
                <a:solidFill>
                  <a:schemeClr val="bg1"/>
                </a:solidFill>
                <a:effectLst/>
                <a:latin typeface="Open Sans" panose="020B0606030504020204" pitchFamily="34" charset="0"/>
                <a:ea typeface="Open Sans" panose="020B0606030504020204" pitchFamily="34" charset="0"/>
                <a:cs typeface="Open Sans" panose="020B0606030504020204" pitchFamily="34" charset="0"/>
              </a:rPr>
              <a:t>Bemærk, at </a:t>
            </a:r>
            <a:r>
              <a:rPr lang="da-DK" sz="1600" b="0" i="0" dirty="0" err="1">
                <a:solidFill>
                  <a:schemeClr val="bg1"/>
                </a:solidFill>
                <a:effectLst/>
                <a:latin typeface="Open Sans" panose="020B0606030504020204" pitchFamily="34" charset="0"/>
                <a:ea typeface="Open Sans" panose="020B0606030504020204" pitchFamily="34" charset="0"/>
                <a:cs typeface="Open Sans" panose="020B0606030504020204" pitchFamily="34" charset="0"/>
              </a:rPr>
              <a:t>fleksløntilskuddet</a:t>
            </a:r>
            <a:r>
              <a:rPr lang="da-DK" sz="1600" b="0" i="0" dirty="0">
                <a:solidFill>
                  <a:schemeClr val="bg1"/>
                </a:solidFill>
                <a:effectLst/>
                <a:latin typeface="Open Sans" panose="020B0606030504020204" pitchFamily="34" charset="0"/>
                <a:ea typeface="Open Sans" panose="020B0606030504020204" pitchFamily="34" charset="0"/>
                <a:cs typeface="Open Sans" panose="020B0606030504020204" pitchFamily="34" charset="0"/>
              </a:rPr>
              <a:t> justeres hvert år. I 2024 er det maksimale, man kan få udbetalt i </a:t>
            </a:r>
            <a:r>
              <a:rPr lang="da-DK" sz="1600" b="0" i="0" dirty="0" err="1">
                <a:solidFill>
                  <a:schemeClr val="bg1"/>
                </a:solidFill>
                <a:effectLst/>
                <a:latin typeface="Open Sans" panose="020B0606030504020204" pitchFamily="34" charset="0"/>
                <a:ea typeface="Open Sans" panose="020B0606030504020204" pitchFamily="34" charset="0"/>
                <a:cs typeface="Open Sans" panose="020B0606030504020204" pitchFamily="34" charset="0"/>
              </a:rPr>
              <a:t>fleksløntilskud</a:t>
            </a:r>
            <a:r>
              <a:rPr lang="da-DK" sz="1600" b="0" i="0" dirty="0">
                <a:solidFill>
                  <a:schemeClr val="bg1"/>
                </a:solidFill>
                <a:effectLst/>
                <a:latin typeface="Open Sans" panose="020B0606030504020204" pitchFamily="34" charset="0"/>
                <a:ea typeface="Open Sans" panose="020B0606030504020204" pitchFamily="34" charset="0"/>
                <a:cs typeface="Open Sans" panose="020B0606030504020204" pitchFamily="34" charset="0"/>
              </a:rPr>
              <a:t>, 19.952 kroner pr. måned.</a:t>
            </a:r>
            <a:endParaRPr lang="da-DK" sz="16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a:p>
            <a:endParaRPr lang="da-DK" dirty="0"/>
          </a:p>
          <a:p>
            <a:endParaRPr lang="da-DK" dirty="0"/>
          </a:p>
        </p:txBody>
      </p:sp>
      <p:sp>
        <p:nvSpPr>
          <p:cNvPr id="7" name="Shape">
            <a:extLst>
              <a:ext uri="{FF2B5EF4-FFF2-40B4-BE49-F238E27FC236}">
                <a16:creationId xmlns:a16="http://schemas.microsoft.com/office/drawing/2014/main" id="{20280AC5-7496-4B2F-39BE-53560E3AD1B3}"/>
              </a:ext>
            </a:extLst>
          </p:cNvPr>
          <p:cNvSpPr/>
          <p:nvPr/>
        </p:nvSpPr>
        <p:spPr>
          <a:xfrm>
            <a:off x="7968627" y="2550656"/>
            <a:ext cx="3834077" cy="3888645"/>
          </a:xfrm>
          <a:custGeom>
            <a:avLst/>
            <a:gdLst/>
            <a:ahLst/>
            <a:cxnLst>
              <a:cxn ang="0">
                <a:pos x="wd2" y="hd2"/>
              </a:cxn>
              <a:cxn ang="5400000">
                <a:pos x="wd2" y="hd2"/>
              </a:cxn>
              <a:cxn ang="10800000">
                <a:pos x="wd2" y="hd2"/>
              </a:cxn>
              <a:cxn ang="16200000">
                <a:pos x="wd2" y="hd2"/>
              </a:cxn>
            </a:cxnLst>
            <a:rect l="0" t="0" r="r" b="b"/>
            <a:pathLst>
              <a:path w="21600" h="21600" extrusionOk="0">
                <a:moveTo>
                  <a:pt x="19566" y="0"/>
                </a:moveTo>
                <a:lnTo>
                  <a:pt x="2034" y="0"/>
                </a:lnTo>
                <a:cubicBezTo>
                  <a:pt x="913" y="0"/>
                  <a:pt x="0" y="598"/>
                  <a:pt x="0" y="1338"/>
                </a:cubicBezTo>
                <a:lnTo>
                  <a:pt x="0" y="20262"/>
                </a:lnTo>
                <a:cubicBezTo>
                  <a:pt x="0" y="20999"/>
                  <a:pt x="909" y="21600"/>
                  <a:pt x="2034" y="21600"/>
                </a:cubicBezTo>
                <a:lnTo>
                  <a:pt x="19566" y="21600"/>
                </a:lnTo>
                <a:cubicBezTo>
                  <a:pt x="20687" y="21600"/>
                  <a:pt x="21600" y="21002"/>
                  <a:pt x="21600" y="20262"/>
                </a:cubicBezTo>
                <a:lnTo>
                  <a:pt x="21600" y="1335"/>
                </a:lnTo>
                <a:cubicBezTo>
                  <a:pt x="21600" y="598"/>
                  <a:pt x="20691" y="0"/>
                  <a:pt x="19566" y="0"/>
                </a:cubicBezTo>
                <a:close/>
              </a:path>
            </a:pathLst>
          </a:custGeom>
          <a:solidFill>
            <a:schemeClr val="bg1">
              <a:lumMod val="75000"/>
            </a:schemeClr>
          </a:solidFill>
          <a:ln w="12700">
            <a:miter lim="400000"/>
          </a:ln>
        </p:spPr>
        <p:txBody>
          <a:bodyPr lIns="28575" tIns="28575" rIns="28575" bIns="28575" anchor="ctr"/>
          <a:lstStyle/>
          <a:p>
            <a:pPr>
              <a:defRPr sz="3000">
                <a:solidFill>
                  <a:srgbClr val="FFFFFF"/>
                </a:solidFill>
              </a:defRPr>
            </a:pPr>
            <a:endParaRPr sz="2250" dirty="0"/>
          </a:p>
        </p:txBody>
      </p:sp>
      <p:sp>
        <p:nvSpPr>
          <p:cNvPr id="8" name="Freeform: Shape 32">
            <a:extLst>
              <a:ext uri="{FF2B5EF4-FFF2-40B4-BE49-F238E27FC236}">
                <a16:creationId xmlns:a16="http://schemas.microsoft.com/office/drawing/2014/main" id="{0E98DD0C-6F1A-E329-321B-6801F56A1D36}"/>
              </a:ext>
            </a:extLst>
          </p:cNvPr>
          <p:cNvSpPr/>
          <p:nvPr/>
        </p:nvSpPr>
        <p:spPr>
          <a:xfrm>
            <a:off x="7968627" y="2549584"/>
            <a:ext cx="1108093" cy="1149651"/>
          </a:xfrm>
          <a:custGeom>
            <a:avLst/>
            <a:gdLst>
              <a:gd name="connsiteX0" fmla="*/ 207883 w 1308687"/>
              <a:gd name="connsiteY0" fmla="*/ 0 h 1308687"/>
              <a:gd name="connsiteX1" fmla="*/ 1308687 w 1308687"/>
              <a:gd name="connsiteY1" fmla="*/ 0 h 1308687"/>
              <a:gd name="connsiteX2" fmla="*/ 0 w 1308687"/>
              <a:gd name="connsiteY2" fmla="*/ 1308687 h 1308687"/>
              <a:gd name="connsiteX3" fmla="*/ 0 w 1308687"/>
              <a:gd name="connsiteY3" fmla="*/ 207881 h 1308687"/>
              <a:gd name="connsiteX4" fmla="*/ 207883 w 1308687"/>
              <a:gd name="connsiteY4" fmla="*/ 0 h 130868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8687" h="1308687">
                <a:moveTo>
                  <a:pt x="207883" y="0"/>
                </a:moveTo>
                <a:lnTo>
                  <a:pt x="1308687" y="0"/>
                </a:lnTo>
                <a:lnTo>
                  <a:pt x="0" y="1308687"/>
                </a:lnTo>
                <a:lnTo>
                  <a:pt x="0" y="207881"/>
                </a:lnTo>
                <a:cubicBezTo>
                  <a:pt x="0" y="92910"/>
                  <a:pt x="93312" y="0"/>
                  <a:pt x="207883" y="0"/>
                </a:cubicBezTo>
                <a:close/>
              </a:path>
            </a:pathLst>
          </a:custGeom>
          <a:solidFill>
            <a:srgbClr val="AAA48B"/>
          </a:solidFill>
          <a:ln w="12700">
            <a:miter lim="400000"/>
          </a:ln>
          <a:effectLst>
            <a:innerShdw blurRad="63500" dist="50800" dir="2700000">
              <a:prstClr val="black">
                <a:alpha val="50000"/>
              </a:prstClr>
            </a:innerShdw>
          </a:effectLst>
        </p:spPr>
        <p:txBody>
          <a:bodyPr wrap="square" lIns="28575" tIns="28575" rIns="28575" bIns="28575" anchor="ctr">
            <a:noAutofit/>
          </a:bodyPr>
          <a:lstStyle/>
          <a:p>
            <a:pPr>
              <a:defRPr sz="3000">
                <a:solidFill>
                  <a:srgbClr val="FFFFFF"/>
                </a:solidFill>
              </a:defRPr>
            </a:pPr>
            <a:endParaRPr sz="2250" dirty="0"/>
          </a:p>
        </p:txBody>
      </p:sp>
      <p:sp>
        <p:nvSpPr>
          <p:cNvPr id="9" name="Tekstfelt 8">
            <a:extLst>
              <a:ext uri="{FF2B5EF4-FFF2-40B4-BE49-F238E27FC236}">
                <a16:creationId xmlns:a16="http://schemas.microsoft.com/office/drawing/2014/main" id="{134161E9-4CA1-7333-432A-D526448C83D5}"/>
              </a:ext>
            </a:extLst>
          </p:cNvPr>
          <p:cNvSpPr txBox="1"/>
          <p:nvPr/>
        </p:nvSpPr>
        <p:spPr>
          <a:xfrm>
            <a:off x="7998523" y="2591748"/>
            <a:ext cx="3834078" cy="3170099"/>
          </a:xfrm>
          <a:prstGeom prst="rect">
            <a:avLst/>
          </a:prstGeom>
          <a:noFill/>
        </p:spPr>
        <p:txBody>
          <a:bodyPr wrap="square">
            <a:spAutoFit/>
          </a:bodyPr>
          <a:lstStyle/>
          <a:p>
            <a:pPr algn="ctr"/>
            <a:r>
              <a:rPr lang="da-DK" sz="2000" dirty="0">
                <a:ln>
                  <a:solidFill>
                    <a:schemeClr val="tx1">
                      <a:alpha val="62000"/>
                    </a:schemeClr>
                  </a:solidFill>
                </a:ln>
                <a:solidFill>
                  <a:srgbClr val="AAA48B"/>
                </a:solidFill>
                <a:effectLst>
                  <a:outerShdw blurRad="38100" dist="38100" dir="2700000" algn="tl">
                    <a:srgbClr val="000000">
                      <a:alpha val="43137"/>
                    </a:srgbClr>
                  </a:outerShdw>
                </a:effectLst>
                <a:latin typeface="Aptos ExtraBold" panose="020B0004020202020204" pitchFamily="34" charset="0"/>
              </a:rPr>
              <a:t>SAND</a:t>
            </a:r>
            <a:r>
              <a:rPr lang="da-DK" sz="2000" dirty="0">
                <a:solidFill>
                  <a:schemeClr val="bg1"/>
                </a:solidFill>
                <a:effectLst>
                  <a:outerShdw blurRad="38100" dist="38100" dir="2700000" algn="tl">
                    <a:srgbClr val="000000">
                      <a:alpha val="43137"/>
                    </a:srgbClr>
                  </a:outerShdw>
                </a:effectLst>
                <a:latin typeface="Aptos ExtraBold" panose="020B0004020202020204" pitchFamily="34" charset="0"/>
              </a:rPr>
              <a:t> </a:t>
            </a:r>
            <a:r>
              <a:rPr lang="da-DK" sz="1800" b="1" dirty="0">
                <a:effectLst>
                  <a:outerShdw blurRad="38100" dist="38100" dir="2700000" algn="tl">
                    <a:srgbClr val="000000">
                      <a:alpha val="43137"/>
                    </a:srgbClr>
                  </a:outerShdw>
                </a:effectLst>
                <a:latin typeface="Aptos ExtraBold" panose="020B0004020202020204" pitchFamily="34" charset="0"/>
              </a:rPr>
              <a:t>SIGER</a:t>
            </a:r>
          </a:p>
          <a:p>
            <a:pPr algn="ctr"/>
            <a:endParaRPr lang="da-DK" sz="1800" b="1" dirty="0">
              <a:effectLst>
                <a:outerShdw blurRad="38100" dist="38100" dir="2700000" algn="tl">
                  <a:srgbClr val="000000">
                    <a:alpha val="43137"/>
                  </a:srgbClr>
                </a:outerShdw>
              </a:effectLst>
              <a:latin typeface="Aptos ExtraBold" panose="020B0004020202020204" pitchFamily="34" charset="0"/>
            </a:endParaRPr>
          </a:p>
          <a:p>
            <a:pPr algn="ctr"/>
            <a:endParaRPr lang="da-DK" sz="1800" b="1" dirty="0">
              <a:effectLst>
                <a:outerShdw blurRad="38100" dist="38100" dir="2700000" algn="tl">
                  <a:srgbClr val="000000">
                    <a:alpha val="43137"/>
                  </a:srgbClr>
                </a:outerShdw>
              </a:effectLst>
              <a:latin typeface="Aptos ExtraBold" panose="020B0004020202020204" pitchFamily="34" charset="0"/>
            </a:endParaRPr>
          </a:p>
          <a:p>
            <a:pPr marL="285750" indent="-285750">
              <a:buFont typeface="Arial" panose="020B0604020202020204" pitchFamily="34" charset="0"/>
              <a:buChar char="•"/>
            </a:pPr>
            <a:endParaRPr lang="da-DK" dirty="0"/>
          </a:p>
          <a:p>
            <a:r>
              <a:rPr lang="da-DK" dirty="0"/>
              <a:t>Hvis der opstår spørgsmål til lønnen, eller </a:t>
            </a:r>
            <a:r>
              <a:rPr lang="da-DK" dirty="0" err="1"/>
              <a:t>flekslønstilskuddet</a:t>
            </a:r>
            <a:r>
              <a:rPr lang="da-DK" dirty="0"/>
              <a:t> skal man kontakte jobcenteret, eller sin fagforening.</a:t>
            </a:r>
          </a:p>
          <a:p>
            <a:pPr marL="285750" indent="-285750">
              <a:buFont typeface="Arial" panose="020B0604020202020204" pitchFamily="34" charset="0"/>
              <a:buChar char="•"/>
            </a:pPr>
            <a:endParaRPr lang="da-DK" dirty="0"/>
          </a:p>
          <a:p>
            <a:pPr marL="285750" indent="-285750">
              <a:buFont typeface="Arial" panose="020B0604020202020204" pitchFamily="34" charset="0"/>
              <a:buChar char="•"/>
            </a:pPr>
            <a:endParaRPr lang="da-DK" dirty="0"/>
          </a:p>
          <a:p>
            <a:pPr marL="285750" indent="-285750">
              <a:buFont typeface="Arial" panose="020B0604020202020204" pitchFamily="34" charset="0"/>
              <a:buChar char="•"/>
            </a:pPr>
            <a:endParaRPr lang="da-DK" dirty="0"/>
          </a:p>
        </p:txBody>
      </p:sp>
    </p:spTree>
    <p:extLst>
      <p:ext uri="{BB962C8B-B14F-4D97-AF65-F5344CB8AC3E}">
        <p14:creationId xmlns:p14="http://schemas.microsoft.com/office/powerpoint/2010/main" val="46557852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34395B3E-D5AE-745A-6A46-F059DFB5B5AC}"/>
            </a:ext>
          </a:extLst>
        </p:cNvPr>
        <p:cNvGrpSpPr/>
        <p:nvPr/>
      </p:nvGrpSpPr>
      <p:grpSpPr>
        <a:xfrm>
          <a:off x="0" y="0"/>
          <a:ext cx="0" cy="0"/>
          <a:chOff x="0" y="0"/>
          <a:chExt cx="0" cy="0"/>
        </a:xfrm>
      </p:grpSpPr>
      <p:sp>
        <p:nvSpPr>
          <p:cNvPr id="10" name="Rectangle 9">
            <a:extLst>
              <a:ext uri="{FF2B5EF4-FFF2-40B4-BE49-F238E27FC236}">
                <a16:creationId xmlns:a16="http://schemas.microsoft.com/office/drawing/2014/main" id="{98BDA03C-7456-186F-9A91-09A0657051F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5704"/>
            <a:ext cx="12192000" cy="2269669"/>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3C55D59F-F960-2931-5155-C9F8819FDE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 y="2265037"/>
            <a:ext cx="12191990" cy="4592963"/>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123D85AB-9E13-6B1E-49A4-9D995F34532A}"/>
              </a:ext>
            </a:extLst>
          </p:cNvPr>
          <p:cNvSpPr>
            <a:spLocks noGrp="1"/>
          </p:cNvSpPr>
          <p:nvPr>
            <p:ph type="title"/>
          </p:nvPr>
        </p:nvSpPr>
        <p:spPr>
          <a:xfrm>
            <a:off x="0" y="1129130"/>
            <a:ext cx="9889797" cy="501836"/>
          </a:xfrm>
        </p:spPr>
        <p:txBody>
          <a:bodyPr vert="horz" lIns="91440" tIns="45720" rIns="91440" bIns="45720" rtlCol="0" anchor="ctr">
            <a:noAutofit/>
          </a:bodyPr>
          <a:lstStyle/>
          <a:p>
            <a:r>
              <a:rPr lang="en-US" sz="5400" dirty="0">
                <a:solidFill>
                  <a:srgbClr val="262626"/>
                </a:solidFill>
                <a:latin typeface="Aptos ExtraBold" panose="020B0004020202020204" pitchFamily="34" charset="0"/>
              </a:rPr>
              <a:t>Relevant jura</a:t>
            </a:r>
            <a:endParaRPr lang="en-US" sz="5400" kern="1200" dirty="0">
              <a:solidFill>
                <a:srgbClr val="262626"/>
              </a:solidFill>
              <a:latin typeface="Aptos ExtraBold" panose="020B0004020202020204" pitchFamily="34" charset="0"/>
            </a:endParaRPr>
          </a:p>
        </p:txBody>
      </p:sp>
      <p:sp>
        <p:nvSpPr>
          <p:cNvPr id="14" name="Rectangle 13">
            <a:extLst>
              <a:ext uri="{FF2B5EF4-FFF2-40B4-BE49-F238E27FC236}">
                <a16:creationId xmlns:a16="http://schemas.microsoft.com/office/drawing/2014/main" id="{40B8BCE9-60E8-BB0E-5367-0C000B9C00C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55558" y="456887"/>
            <a:ext cx="457947" cy="4571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Billede 3">
            <a:extLst>
              <a:ext uri="{FF2B5EF4-FFF2-40B4-BE49-F238E27FC236}">
                <a16:creationId xmlns:a16="http://schemas.microsoft.com/office/drawing/2014/main" id="{0D00F3A7-505D-070E-ADA1-9AC0EF0AF47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00877"/>
            <a:ext cx="2381250" cy="314325"/>
          </a:xfrm>
          <a:prstGeom prst="rect">
            <a:avLst/>
          </a:prstGeom>
          <a:effectLst>
            <a:softEdge rad="25400"/>
          </a:effectLst>
        </p:spPr>
      </p:pic>
      <p:pic>
        <p:nvPicPr>
          <p:cNvPr id="5" name="Billede 4" descr="Et billede, der indeholder tekst, emblem, symbol, cirkel&#10;&#10;Automatisk genereret beskrivelse">
            <a:extLst>
              <a:ext uri="{FF2B5EF4-FFF2-40B4-BE49-F238E27FC236}">
                <a16:creationId xmlns:a16="http://schemas.microsoft.com/office/drawing/2014/main" id="{9D38FB80-9ED3-6783-7ED4-8609E129DB6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802618" y="124117"/>
            <a:ext cx="1182170" cy="1182170"/>
          </a:xfrm>
          <a:prstGeom prst="rect">
            <a:avLst/>
          </a:prstGeom>
        </p:spPr>
      </p:pic>
      <p:sp>
        <p:nvSpPr>
          <p:cNvPr id="6" name="Tekstfelt 5">
            <a:extLst>
              <a:ext uri="{FF2B5EF4-FFF2-40B4-BE49-F238E27FC236}">
                <a16:creationId xmlns:a16="http://schemas.microsoft.com/office/drawing/2014/main" id="{2AFFC434-6565-378F-34FC-991D5F5A46E4}"/>
              </a:ext>
            </a:extLst>
          </p:cNvPr>
          <p:cNvSpPr txBox="1"/>
          <p:nvPr/>
        </p:nvSpPr>
        <p:spPr>
          <a:xfrm>
            <a:off x="94892" y="1850036"/>
            <a:ext cx="11782426" cy="4873129"/>
          </a:xfrm>
          <a:prstGeom prst="rect">
            <a:avLst/>
          </a:prstGeom>
          <a:noFill/>
        </p:spPr>
        <p:txBody>
          <a:bodyPr wrap="square" rtlCol="0">
            <a:spAutoFit/>
          </a:bodyPr>
          <a:lstStyle/>
          <a:p>
            <a:pPr indent="152400" algn="ctr">
              <a:spcBef>
                <a:spcPts val="1000"/>
              </a:spcBef>
            </a:pPr>
            <a:r>
              <a:rPr lang="da-DK" sz="2400" b="1" i="0" dirty="0">
                <a:effectLst/>
                <a:latin typeface="Open Sans" panose="020B0606030504020204" pitchFamily="34" charset="0"/>
                <a:ea typeface="Open Sans" panose="020B0606030504020204" pitchFamily="34" charset="0"/>
                <a:cs typeface="Open Sans" panose="020B0606030504020204" pitchFamily="34" charset="0"/>
              </a:rPr>
              <a:t>Målgruppe</a:t>
            </a:r>
          </a:p>
          <a:p>
            <a:pPr indent="152400" algn="l">
              <a:spcBef>
                <a:spcPts val="1000"/>
              </a:spcBef>
            </a:pPr>
            <a:r>
              <a:rPr lang="da-DK" b="1" i="0" dirty="0">
                <a:solidFill>
                  <a:schemeClr val="bg1"/>
                </a:solidFill>
                <a:effectLst/>
                <a:latin typeface="Open Sans" panose="020B0606030504020204" pitchFamily="34" charset="0"/>
                <a:ea typeface="Open Sans" panose="020B0606030504020204" pitchFamily="34" charset="0"/>
                <a:cs typeface="Open Sans" panose="020B0606030504020204" pitchFamily="34" charset="0"/>
              </a:rPr>
              <a:t>§ 116.</a:t>
            </a:r>
            <a:r>
              <a:rPr lang="da-DK" b="0" i="0" dirty="0">
                <a:solidFill>
                  <a:schemeClr val="bg1"/>
                </a:solidFill>
                <a:effectLst/>
                <a:latin typeface="Open Sans" panose="020B0606030504020204" pitchFamily="34" charset="0"/>
                <a:ea typeface="Open Sans" panose="020B0606030504020204" pitchFamily="34" charset="0"/>
                <a:cs typeface="Open Sans" panose="020B0606030504020204" pitchFamily="34" charset="0"/>
              </a:rPr>
              <a:t> Fleksjob er en ordning for personer, som ikke kan opnå eller fastholde beskæftigelse på normale vilkår på arbejdsmarkedet, og som ikke modtager førtidspension eller seniorpension efter lov om social pension eller lov om højeste, mellemste, forhøjet almindelig og almindelig førtidspension m.v., og som ikke har udnyttet sin ret til tidlig pension, jf. § 26 g i lov om social pension, eller som er under folkepensionsalderen, jf. § 1 a i lov om social pension. Det er en betingelse, at personen har varige og væsentlige begrænsninger i arbejdsevnen.</a:t>
            </a:r>
          </a:p>
          <a:p>
            <a:pPr indent="152400" algn="l">
              <a:spcBef>
                <a:spcPts val="1000"/>
              </a:spcBef>
            </a:pPr>
            <a:endParaRPr lang="da-DK" b="0" i="0" dirty="0">
              <a:solidFill>
                <a:schemeClr val="bg1"/>
              </a:solidFill>
              <a:effectLst/>
              <a:latin typeface="Open Sans" panose="020B0606030504020204" pitchFamily="34" charset="0"/>
              <a:ea typeface="Open Sans" panose="020B0606030504020204" pitchFamily="34" charset="0"/>
              <a:cs typeface="Open Sans" panose="020B0606030504020204" pitchFamily="34" charset="0"/>
            </a:endParaRPr>
          </a:p>
          <a:p>
            <a:pPr indent="152400" algn="l"/>
            <a:r>
              <a:rPr lang="da-DK" b="0" i="1" dirty="0">
                <a:solidFill>
                  <a:schemeClr val="bg1"/>
                </a:solidFill>
                <a:effectLst/>
                <a:latin typeface="Open Sans" panose="020B0606030504020204" pitchFamily="34" charset="0"/>
                <a:ea typeface="Open Sans" panose="020B0606030504020204" pitchFamily="34" charset="0"/>
                <a:cs typeface="Open Sans" panose="020B0606030504020204" pitchFamily="34" charset="0"/>
              </a:rPr>
              <a:t>Stk. 2.</a:t>
            </a:r>
            <a:r>
              <a:rPr lang="da-DK" b="0" i="0" dirty="0">
                <a:solidFill>
                  <a:schemeClr val="bg1"/>
                </a:solidFill>
                <a:effectLst/>
                <a:latin typeface="Open Sans" panose="020B0606030504020204" pitchFamily="34" charset="0"/>
                <a:ea typeface="Open Sans" panose="020B0606030504020204" pitchFamily="34" charset="0"/>
                <a:cs typeface="Open Sans" panose="020B0606030504020204" pitchFamily="34" charset="0"/>
              </a:rPr>
              <a:t> Personer, der aktuelt har en meget begrænset arbejdsevne, kan blive visiteret til fleksjob, hvis der er mulighed for, at deres arbejdsevne inden for en rimelig periode kan udvikles.</a:t>
            </a:r>
          </a:p>
          <a:p>
            <a:pPr indent="152400" algn="l"/>
            <a:endParaRPr lang="da-DK" b="0" i="0" dirty="0">
              <a:solidFill>
                <a:schemeClr val="bg1"/>
              </a:solidFill>
              <a:effectLst/>
              <a:latin typeface="Open Sans" panose="020B0606030504020204" pitchFamily="34" charset="0"/>
              <a:ea typeface="Open Sans" panose="020B0606030504020204" pitchFamily="34" charset="0"/>
              <a:cs typeface="Open Sans" panose="020B0606030504020204" pitchFamily="34" charset="0"/>
            </a:endParaRPr>
          </a:p>
          <a:p>
            <a:pPr indent="152400" algn="l"/>
            <a:r>
              <a:rPr lang="da-DK" b="0" i="1" dirty="0">
                <a:solidFill>
                  <a:schemeClr val="bg1"/>
                </a:solidFill>
                <a:effectLst/>
                <a:latin typeface="Open Sans" panose="020B0606030504020204" pitchFamily="34" charset="0"/>
                <a:ea typeface="Open Sans" panose="020B0606030504020204" pitchFamily="34" charset="0"/>
                <a:cs typeface="Open Sans" panose="020B0606030504020204" pitchFamily="34" charset="0"/>
              </a:rPr>
              <a:t>Stk. 3.</a:t>
            </a:r>
            <a:r>
              <a:rPr lang="da-DK" b="0" i="0" dirty="0">
                <a:solidFill>
                  <a:schemeClr val="bg1"/>
                </a:solidFill>
                <a:effectLst/>
                <a:latin typeface="Open Sans" panose="020B0606030504020204" pitchFamily="34" charset="0"/>
                <a:ea typeface="Open Sans" panose="020B0606030504020204" pitchFamily="34" charset="0"/>
                <a:cs typeface="Open Sans" panose="020B0606030504020204" pitchFamily="34" charset="0"/>
              </a:rPr>
              <a:t> Fleksjob kan først tilbydes, når alle relevante tilbud efter denne lov samt andre foranstaltninger, herunder eventuelt forsøg på omplacering på arbejdspladsen, har været afprøvet for at bringe eller fastholde den pågældende i ordinær beskæftigelse. Dette gælder dog ikke, hvis det er åbenbart formålsløst at gennemføre de nævnte foranstaltninger forud for visitationen.</a:t>
            </a:r>
          </a:p>
          <a:p>
            <a:endParaRPr lang="da-DK"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343569958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C3D278B0-064E-CF88-87FF-7C93179FE597}"/>
            </a:ext>
          </a:extLst>
        </p:cNvPr>
        <p:cNvGrpSpPr/>
        <p:nvPr/>
      </p:nvGrpSpPr>
      <p:grpSpPr>
        <a:xfrm>
          <a:off x="0" y="0"/>
          <a:ext cx="0" cy="0"/>
          <a:chOff x="0" y="0"/>
          <a:chExt cx="0" cy="0"/>
        </a:xfrm>
      </p:grpSpPr>
      <p:sp>
        <p:nvSpPr>
          <p:cNvPr id="10" name="Rectangle 9">
            <a:extLst>
              <a:ext uri="{FF2B5EF4-FFF2-40B4-BE49-F238E27FC236}">
                <a16:creationId xmlns:a16="http://schemas.microsoft.com/office/drawing/2014/main" id="{91FA25C0-ECAD-B1AF-7AEE-F3C63B98AA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5704"/>
            <a:ext cx="12192000" cy="2269669"/>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7DA3161C-F77B-D9C9-8F3C-42189AC8EB3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 y="2265037"/>
            <a:ext cx="12191990" cy="4592963"/>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C6A1CF99-0175-8B3B-BD28-DF0E4D924A29}"/>
              </a:ext>
            </a:extLst>
          </p:cNvPr>
          <p:cNvSpPr>
            <a:spLocks noGrp="1"/>
          </p:cNvSpPr>
          <p:nvPr>
            <p:ph type="title"/>
          </p:nvPr>
        </p:nvSpPr>
        <p:spPr>
          <a:xfrm>
            <a:off x="0" y="1129130"/>
            <a:ext cx="9889797" cy="501836"/>
          </a:xfrm>
        </p:spPr>
        <p:txBody>
          <a:bodyPr vert="horz" lIns="91440" tIns="45720" rIns="91440" bIns="45720" rtlCol="0" anchor="ctr">
            <a:noAutofit/>
          </a:bodyPr>
          <a:lstStyle/>
          <a:p>
            <a:r>
              <a:rPr lang="en-US" sz="5400" dirty="0">
                <a:solidFill>
                  <a:srgbClr val="262626"/>
                </a:solidFill>
                <a:latin typeface="Aptos ExtraBold" panose="020B0004020202020204" pitchFamily="34" charset="0"/>
              </a:rPr>
              <a:t>Relevant jura</a:t>
            </a:r>
            <a:endParaRPr lang="en-US" sz="5400" kern="1200" dirty="0">
              <a:solidFill>
                <a:srgbClr val="262626"/>
              </a:solidFill>
              <a:latin typeface="Aptos ExtraBold" panose="020B0004020202020204" pitchFamily="34" charset="0"/>
            </a:endParaRPr>
          </a:p>
        </p:txBody>
      </p:sp>
      <p:sp>
        <p:nvSpPr>
          <p:cNvPr id="14" name="Rectangle 13">
            <a:extLst>
              <a:ext uri="{FF2B5EF4-FFF2-40B4-BE49-F238E27FC236}">
                <a16:creationId xmlns:a16="http://schemas.microsoft.com/office/drawing/2014/main" id="{62C00CAF-6789-283E-24AC-139DBED5532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55558" y="456887"/>
            <a:ext cx="457947" cy="4571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Billede 3">
            <a:extLst>
              <a:ext uri="{FF2B5EF4-FFF2-40B4-BE49-F238E27FC236}">
                <a16:creationId xmlns:a16="http://schemas.microsoft.com/office/drawing/2014/main" id="{E5360DC9-D5A5-B896-8D47-695C03591D4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00877"/>
            <a:ext cx="2381250" cy="314325"/>
          </a:xfrm>
          <a:prstGeom prst="rect">
            <a:avLst/>
          </a:prstGeom>
          <a:effectLst>
            <a:softEdge rad="25400"/>
          </a:effectLst>
        </p:spPr>
      </p:pic>
      <p:pic>
        <p:nvPicPr>
          <p:cNvPr id="5" name="Billede 4" descr="Et billede, der indeholder tekst, emblem, symbol, cirkel&#10;&#10;Automatisk genereret beskrivelse">
            <a:extLst>
              <a:ext uri="{FF2B5EF4-FFF2-40B4-BE49-F238E27FC236}">
                <a16:creationId xmlns:a16="http://schemas.microsoft.com/office/drawing/2014/main" id="{CD183090-A128-0473-8583-A1373D9295A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802618" y="124117"/>
            <a:ext cx="1182170" cy="1182170"/>
          </a:xfrm>
          <a:prstGeom prst="rect">
            <a:avLst/>
          </a:prstGeom>
        </p:spPr>
      </p:pic>
      <p:sp>
        <p:nvSpPr>
          <p:cNvPr id="6" name="Tekstfelt 5">
            <a:extLst>
              <a:ext uri="{FF2B5EF4-FFF2-40B4-BE49-F238E27FC236}">
                <a16:creationId xmlns:a16="http://schemas.microsoft.com/office/drawing/2014/main" id="{33582C8A-D5C6-CC84-F52F-9238A6EE9765}"/>
              </a:ext>
            </a:extLst>
          </p:cNvPr>
          <p:cNvSpPr txBox="1"/>
          <p:nvPr/>
        </p:nvSpPr>
        <p:spPr>
          <a:xfrm>
            <a:off x="94892" y="1850036"/>
            <a:ext cx="11782426" cy="4062651"/>
          </a:xfrm>
          <a:prstGeom prst="rect">
            <a:avLst/>
          </a:prstGeom>
          <a:noFill/>
        </p:spPr>
        <p:txBody>
          <a:bodyPr wrap="square" rtlCol="0">
            <a:spAutoFit/>
          </a:bodyPr>
          <a:lstStyle/>
          <a:p>
            <a:pPr indent="152400" algn="ctr">
              <a:spcBef>
                <a:spcPts val="1000"/>
              </a:spcBef>
            </a:pPr>
            <a:r>
              <a:rPr lang="da-DK" sz="2400" b="1" i="0" dirty="0">
                <a:effectLst/>
                <a:latin typeface="Open Sans" panose="020B0606030504020204" pitchFamily="34" charset="0"/>
                <a:ea typeface="Open Sans" panose="020B0606030504020204" pitchFamily="34" charset="0"/>
                <a:cs typeface="Open Sans" panose="020B0606030504020204" pitchFamily="34" charset="0"/>
              </a:rPr>
              <a:t>Indhold</a:t>
            </a:r>
          </a:p>
          <a:p>
            <a:endParaRPr lang="da-DK" b="1" i="0" dirty="0">
              <a:solidFill>
                <a:schemeClr val="bg1"/>
              </a:solidFill>
              <a:effectLst/>
              <a:latin typeface="Questa-Regular"/>
            </a:endParaRPr>
          </a:p>
          <a:p>
            <a:r>
              <a:rPr lang="da-DK" b="1" i="0" dirty="0">
                <a:solidFill>
                  <a:schemeClr val="bg1"/>
                </a:solidFill>
                <a:effectLst/>
                <a:latin typeface="Questa-Regular"/>
              </a:rPr>
              <a:t>§ 117.</a:t>
            </a:r>
            <a:r>
              <a:rPr lang="da-DK" b="0" i="0" dirty="0">
                <a:solidFill>
                  <a:schemeClr val="bg1"/>
                </a:solidFill>
                <a:effectLst/>
                <a:latin typeface="Questa-Regular"/>
              </a:rPr>
              <a:t> En person, der er visiteret til fleksjob, kan få ansættelse hos private eller offentlige arbejdsgivere i fleksjob med </a:t>
            </a:r>
            <a:r>
              <a:rPr lang="da-DK" b="0" i="0" dirty="0" err="1">
                <a:solidFill>
                  <a:schemeClr val="bg1"/>
                </a:solidFill>
                <a:effectLst/>
                <a:latin typeface="Questa-Regular"/>
              </a:rPr>
              <a:t>fleksløntilskud</a:t>
            </a:r>
            <a:r>
              <a:rPr lang="da-DK" b="0" i="0" dirty="0">
                <a:solidFill>
                  <a:schemeClr val="bg1"/>
                </a:solidFill>
                <a:effectLst/>
                <a:latin typeface="Questa-Regular"/>
              </a:rPr>
              <a:t> efter § 123. Fleksjob kan alene oprettes hos en arbejdsgiver med hjemsted i Danmark.</a:t>
            </a:r>
          </a:p>
          <a:p>
            <a:pPr indent="152400" algn="l"/>
            <a:endParaRPr lang="da-DK" dirty="0">
              <a:solidFill>
                <a:schemeClr val="bg1"/>
              </a:solidFill>
              <a:latin typeface="Questa-Regular"/>
              <a:ea typeface="Open Sans" panose="020B0606030504020204" pitchFamily="34" charset="0"/>
              <a:cs typeface="Open Sans" panose="020B0606030504020204" pitchFamily="34" charset="0"/>
            </a:endParaRPr>
          </a:p>
          <a:p>
            <a:pPr indent="152400" algn="l"/>
            <a:endParaRPr lang="da-DK" dirty="0">
              <a:solidFill>
                <a:schemeClr val="bg1"/>
              </a:solidFill>
              <a:latin typeface="Questa-Regular"/>
              <a:ea typeface="Open Sans" panose="020B0606030504020204" pitchFamily="34" charset="0"/>
              <a:cs typeface="Open Sans" panose="020B0606030504020204" pitchFamily="34" charset="0"/>
            </a:endParaRPr>
          </a:p>
          <a:p>
            <a:pPr indent="152400" algn="l"/>
            <a:r>
              <a:rPr lang="da-DK" b="0" i="1" dirty="0">
                <a:solidFill>
                  <a:schemeClr val="bg1"/>
                </a:solidFill>
                <a:effectLst/>
                <a:latin typeface="Questa-Regular"/>
              </a:rPr>
              <a:t>Stk. 3.</a:t>
            </a:r>
            <a:r>
              <a:rPr lang="da-DK" b="0" i="0" dirty="0">
                <a:solidFill>
                  <a:schemeClr val="bg1"/>
                </a:solidFill>
                <a:effectLst/>
                <a:latin typeface="Questa-Regular"/>
              </a:rPr>
              <a:t> En person, der er visiteret til fleksjob, og som er ledig, modtager ledighedsydelse efter kapitel 7 i lov om aktiv socialpolitik. Personen er omfattet af indsats efter denne lov, jf. afsnit III og IV. En person, der er visiteret til fleksjob, kan anmode kommunen om at udstede et fleksjobbevis, som indeholder oplysninger om fleksjobordningen, de handicapkompenserende ordninger og personens skånebehov. Kommunen skal anvende den skabelon, som Styrelsen for Arbejdsmarked og Rekruttering udarbejder.</a:t>
            </a:r>
          </a:p>
          <a:p>
            <a:pPr indent="152400" algn="l"/>
            <a:r>
              <a:rPr lang="da-DK" b="0" i="1" dirty="0">
                <a:solidFill>
                  <a:schemeClr val="bg1"/>
                </a:solidFill>
                <a:effectLst/>
                <a:latin typeface="Questa-Regular"/>
              </a:rPr>
              <a:t>Stk. 4.</a:t>
            </a:r>
            <a:r>
              <a:rPr lang="da-DK" b="0" i="0" dirty="0">
                <a:solidFill>
                  <a:schemeClr val="bg1"/>
                </a:solidFill>
                <a:effectLst/>
                <a:latin typeface="Questa-Regular"/>
              </a:rPr>
              <a:t> En person, der driver selvstændig virksomhed som hovedbeskæftigelse, kan modtage støtte til at fastholde beskæftigelsen i egen virksomhed i form af tilskud efter § 126.</a:t>
            </a:r>
          </a:p>
          <a:p>
            <a:endParaRPr lang="da-DK"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243815303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1D3F91B5-57BC-1F67-51E5-559CCBCDECD1}"/>
            </a:ext>
          </a:extLst>
        </p:cNvPr>
        <p:cNvGrpSpPr/>
        <p:nvPr/>
      </p:nvGrpSpPr>
      <p:grpSpPr>
        <a:xfrm>
          <a:off x="0" y="0"/>
          <a:ext cx="0" cy="0"/>
          <a:chOff x="0" y="0"/>
          <a:chExt cx="0" cy="0"/>
        </a:xfrm>
      </p:grpSpPr>
      <p:sp>
        <p:nvSpPr>
          <p:cNvPr id="10" name="Rectangle 9">
            <a:extLst>
              <a:ext uri="{FF2B5EF4-FFF2-40B4-BE49-F238E27FC236}">
                <a16:creationId xmlns:a16="http://schemas.microsoft.com/office/drawing/2014/main" id="{259B9FCB-3051-7B50-F99C-AC007667B64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5704"/>
            <a:ext cx="12192000" cy="2269669"/>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A8DFA5CD-09C1-285E-AF2C-649331A9175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 y="2265037"/>
            <a:ext cx="12191990" cy="4592963"/>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B988F628-7B53-D73F-AADA-8DB1A08098A7}"/>
              </a:ext>
            </a:extLst>
          </p:cNvPr>
          <p:cNvSpPr>
            <a:spLocks noGrp="1"/>
          </p:cNvSpPr>
          <p:nvPr>
            <p:ph type="title"/>
          </p:nvPr>
        </p:nvSpPr>
        <p:spPr>
          <a:xfrm>
            <a:off x="0" y="1129130"/>
            <a:ext cx="9889797" cy="501836"/>
          </a:xfrm>
        </p:spPr>
        <p:txBody>
          <a:bodyPr vert="horz" lIns="91440" tIns="45720" rIns="91440" bIns="45720" rtlCol="0" anchor="ctr">
            <a:noAutofit/>
          </a:bodyPr>
          <a:lstStyle/>
          <a:p>
            <a:r>
              <a:rPr lang="en-US" sz="5400" dirty="0">
                <a:solidFill>
                  <a:srgbClr val="262626"/>
                </a:solidFill>
                <a:latin typeface="Aptos ExtraBold" panose="020B0004020202020204" pitchFamily="34" charset="0"/>
              </a:rPr>
              <a:t>Relevant jura</a:t>
            </a:r>
            <a:endParaRPr lang="en-US" sz="5400" kern="1200" dirty="0">
              <a:solidFill>
                <a:srgbClr val="262626"/>
              </a:solidFill>
              <a:latin typeface="Aptos ExtraBold" panose="020B0004020202020204" pitchFamily="34" charset="0"/>
            </a:endParaRPr>
          </a:p>
        </p:txBody>
      </p:sp>
      <p:sp>
        <p:nvSpPr>
          <p:cNvPr id="14" name="Rectangle 13">
            <a:extLst>
              <a:ext uri="{FF2B5EF4-FFF2-40B4-BE49-F238E27FC236}">
                <a16:creationId xmlns:a16="http://schemas.microsoft.com/office/drawing/2014/main" id="{E801D104-F87B-BC66-E15D-9C16CBED964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55558" y="456887"/>
            <a:ext cx="457947" cy="4571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Billede 3">
            <a:extLst>
              <a:ext uri="{FF2B5EF4-FFF2-40B4-BE49-F238E27FC236}">
                <a16:creationId xmlns:a16="http://schemas.microsoft.com/office/drawing/2014/main" id="{DB5F18DB-29CA-6FFE-3436-3E427924799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00877"/>
            <a:ext cx="2381250" cy="314325"/>
          </a:xfrm>
          <a:prstGeom prst="rect">
            <a:avLst/>
          </a:prstGeom>
          <a:effectLst>
            <a:softEdge rad="25400"/>
          </a:effectLst>
        </p:spPr>
      </p:pic>
      <p:pic>
        <p:nvPicPr>
          <p:cNvPr id="5" name="Billede 4" descr="Et billede, der indeholder tekst, emblem, symbol, cirkel&#10;&#10;Automatisk genereret beskrivelse">
            <a:extLst>
              <a:ext uri="{FF2B5EF4-FFF2-40B4-BE49-F238E27FC236}">
                <a16:creationId xmlns:a16="http://schemas.microsoft.com/office/drawing/2014/main" id="{2BFF7667-5588-8AA2-00FA-74F6128CFC3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802618" y="124117"/>
            <a:ext cx="1182170" cy="1182170"/>
          </a:xfrm>
          <a:prstGeom prst="rect">
            <a:avLst/>
          </a:prstGeom>
        </p:spPr>
      </p:pic>
      <p:sp>
        <p:nvSpPr>
          <p:cNvPr id="6" name="Tekstfelt 5">
            <a:extLst>
              <a:ext uri="{FF2B5EF4-FFF2-40B4-BE49-F238E27FC236}">
                <a16:creationId xmlns:a16="http://schemas.microsoft.com/office/drawing/2014/main" id="{65D964C5-C08A-654F-9B0A-B1298430E9D9}"/>
              </a:ext>
            </a:extLst>
          </p:cNvPr>
          <p:cNvSpPr txBox="1"/>
          <p:nvPr/>
        </p:nvSpPr>
        <p:spPr>
          <a:xfrm>
            <a:off x="94892" y="1850036"/>
            <a:ext cx="11782426" cy="5150128"/>
          </a:xfrm>
          <a:prstGeom prst="rect">
            <a:avLst/>
          </a:prstGeom>
          <a:noFill/>
        </p:spPr>
        <p:txBody>
          <a:bodyPr wrap="square" rtlCol="0">
            <a:spAutoFit/>
          </a:bodyPr>
          <a:lstStyle/>
          <a:p>
            <a:pPr indent="152400" algn="ctr">
              <a:spcBef>
                <a:spcPts val="1000"/>
              </a:spcBef>
            </a:pPr>
            <a:r>
              <a:rPr lang="da-DK" sz="2400" b="1" i="0" dirty="0">
                <a:effectLst/>
                <a:latin typeface="Open Sans" panose="020B0606030504020204" pitchFamily="34" charset="0"/>
                <a:ea typeface="Open Sans" panose="020B0606030504020204" pitchFamily="34" charset="0"/>
                <a:cs typeface="Open Sans" panose="020B0606030504020204" pitchFamily="34" charset="0"/>
              </a:rPr>
              <a:t>Visitation</a:t>
            </a:r>
          </a:p>
          <a:p>
            <a:pPr indent="152400" algn="l">
              <a:spcBef>
                <a:spcPts val="1000"/>
              </a:spcBef>
            </a:pPr>
            <a:r>
              <a:rPr lang="da-DK" b="1" i="0" dirty="0">
                <a:solidFill>
                  <a:schemeClr val="bg1"/>
                </a:solidFill>
                <a:effectLst/>
                <a:latin typeface="Questa-Regular"/>
              </a:rPr>
              <a:t>§ 118.</a:t>
            </a:r>
            <a:r>
              <a:rPr lang="da-DK" b="0" i="0" dirty="0">
                <a:solidFill>
                  <a:schemeClr val="bg1"/>
                </a:solidFill>
                <a:effectLst/>
                <a:latin typeface="Questa-Regular"/>
              </a:rPr>
              <a:t> Afgørelse om fleksjob træffes på grundlag af rehabiliteringsplanens forberedende del, jf. § 44.</a:t>
            </a:r>
          </a:p>
          <a:p>
            <a:pPr indent="152400" algn="l">
              <a:spcBef>
                <a:spcPts val="1000"/>
              </a:spcBef>
            </a:pPr>
            <a:endParaRPr lang="da-DK" b="0" i="0" dirty="0">
              <a:solidFill>
                <a:schemeClr val="bg1"/>
              </a:solidFill>
              <a:effectLst/>
              <a:latin typeface="Questa-Regular"/>
            </a:endParaRPr>
          </a:p>
          <a:p>
            <a:pPr indent="152400" algn="l"/>
            <a:r>
              <a:rPr lang="da-DK" b="0" i="1" dirty="0">
                <a:solidFill>
                  <a:schemeClr val="bg1"/>
                </a:solidFill>
                <a:effectLst/>
                <a:latin typeface="Questa-Regular"/>
              </a:rPr>
              <a:t>Stk. 2.</a:t>
            </a:r>
            <a:r>
              <a:rPr lang="da-DK" b="0" i="0" dirty="0">
                <a:solidFill>
                  <a:schemeClr val="bg1"/>
                </a:solidFill>
                <a:effectLst/>
                <a:latin typeface="Questa-Regular"/>
              </a:rPr>
              <a:t> For at en person kan blive visiteret til fleksjob, skal der foreligge dokumentation for følgende:</a:t>
            </a:r>
          </a:p>
          <a:p>
            <a:pPr indent="152400" algn="l"/>
            <a:endParaRPr lang="da-DK" b="0" i="0" dirty="0">
              <a:solidFill>
                <a:schemeClr val="bg1"/>
              </a:solidFill>
              <a:effectLst/>
              <a:latin typeface="Questa-Regular"/>
            </a:endParaRPr>
          </a:p>
          <a:p>
            <a:pPr marL="177800" algn="l"/>
            <a:r>
              <a:rPr lang="da-DK" b="0" i="0" dirty="0">
                <a:solidFill>
                  <a:schemeClr val="bg1"/>
                </a:solidFill>
                <a:effectLst/>
                <a:latin typeface="Questa-Regular"/>
              </a:rPr>
              <a:t>1) Personens ressourcer og udfordringer er fuldt afklarede i forhold til uddannelse og beskæftigelse.</a:t>
            </a:r>
          </a:p>
          <a:p>
            <a:pPr marL="177800" algn="l"/>
            <a:r>
              <a:rPr lang="da-DK" b="0" i="0" dirty="0">
                <a:solidFill>
                  <a:schemeClr val="bg1"/>
                </a:solidFill>
                <a:effectLst/>
                <a:latin typeface="Questa-Regular"/>
              </a:rPr>
              <a:t>2) Alle relevante indsatser efter denne lov samt andre foranstaltninger har været afprøvet for at bringe eller fastholde den pågældende i ordinær beskæftigelse.</a:t>
            </a:r>
          </a:p>
          <a:p>
            <a:pPr marL="177800" algn="l"/>
            <a:r>
              <a:rPr lang="da-DK" b="0" i="0" dirty="0">
                <a:solidFill>
                  <a:schemeClr val="bg1"/>
                </a:solidFill>
                <a:effectLst/>
                <a:latin typeface="Questa-Regular"/>
              </a:rPr>
              <a:t>3) Personens arbejdsevne anses for varigt og væsentligt begrænset og kan ikke anvendes til at opnå eller fastholde beskæftigelse på normale vilkår.</a:t>
            </a:r>
          </a:p>
          <a:p>
            <a:pPr marL="177800" algn="l"/>
            <a:r>
              <a:rPr lang="da-DK" b="0" i="0" dirty="0">
                <a:solidFill>
                  <a:schemeClr val="bg1"/>
                </a:solidFill>
                <a:effectLst/>
                <a:latin typeface="Questa-Regular"/>
              </a:rPr>
              <a:t>4) Personen har været ansat under de sociale kapitler m.v. i mindst 12 måneder, hvis personen skal ansættes i fleksjob på den hidtidige arbejdsplads, jf. § 119.</a:t>
            </a:r>
          </a:p>
          <a:p>
            <a:pPr indent="152400" algn="l"/>
            <a:endParaRPr lang="da-DK" b="0" i="1" dirty="0">
              <a:solidFill>
                <a:schemeClr val="bg1"/>
              </a:solidFill>
              <a:effectLst/>
              <a:latin typeface="Questa-Regular"/>
            </a:endParaRPr>
          </a:p>
          <a:p>
            <a:pPr indent="152400" algn="l"/>
            <a:r>
              <a:rPr lang="da-DK" b="0" i="1" dirty="0">
                <a:solidFill>
                  <a:schemeClr val="bg1"/>
                </a:solidFill>
                <a:effectLst/>
                <a:latin typeface="Questa-Regular"/>
              </a:rPr>
              <a:t>Stk. 3.</a:t>
            </a:r>
            <a:r>
              <a:rPr lang="da-DK" b="0" i="0" dirty="0">
                <a:solidFill>
                  <a:schemeClr val="bg1"/>
                </a:solidFill>
                <a:effectLst/>
                <a:latin typeface="Questa-Regular"/>
              </a:rPr>
              <a:t> Afviser en person at modtage behandling foretaget af en læge i form af operation, lægeordineret medicin eller lægebehandling af tilsvarende indgribende karakter, kan dette ikke tillægges betydning for jobcenterets afgørelse om visitation til fleksjob.</a:t>
            </a:r>
          </a:p>
          <a:p>
            <a:endParaRPr lang="da-DK"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317911858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A432CD66-DFDB-3A28-097A-E8244BF554A4}"/>
            </a:ext>
          </a:extLst>
        </p:cNvPr>
        <p:cNvGrpSpPr/>
        <p:nvPr/>
      </p:nvGrpSpPr>
      <p:grpSpPr>
        <a:xfrm>
          <a:off x="0" y="0"/>
          <a:ext cx="0" cy="0"/>
          <a:chOff x="0" y="0"/>
          <a:chExt cx="0" cy="0"/>
        </a:xfrm>
      </p:grpSpPr>
      <p:sp>
        <p:nvSpPr>
          <p:cNvPr id="10" name="Rectangle 9">
            <a:extLst>
              <a:ext uri="{FF2B5EF4-FFF2-40B4-BE49-F238E27FC236}">
                <a16:creationId xmlns:a16="http://schemas.microsoft.com/office/drawing/2014/main" id="{F909F3CB-9470-4EBE-CAE5-95A6668C61F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5704"/>
            <a:ext cx="12192000" cy="2269669"/>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2F88306A-9919-B50E-C1B0-43588DFBBDB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 y="2265037"/>
            <a:ext cx="12191990" cy="4592963"/>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28D7685C-21D5-A927-FB71-81C1CB455174}"/>
              </a:ext>
            </a:extLst>
          </p:cNvPr>
          <p:cNvSpPr>
            <a:spLocks noGrp="1"/>
          </p:cNvSpPr>
          <p:nvPr>
            <p:ph type="title"/>
          </p:nvPr>
        </p:nvSpPr>
        <p:spPr>
          <a:xfrm>
            <a:off x="0" y="1129130"/>
            <a:ext cx="9889797" cy="501836"/>
          </a:xfrm>
        </p:spPr>
        <p:txBody>
          <a:bodyPr vert="horz" lIns="91440" tIns="45720" rIns="91440" bIns="45720" rtlCol="0" anchor="ctr">
            <a:noAutofit/>
          </a:bodyPr>
          <a:lstStyle/>
          <a:p>
            <a:r>
              <a:rPr lang="en-US" sz="5400" dirty="0">
                <a:solidFill>
                  <a:srgbClr val="262626"/>
                </a:solidFill>
                <a:latin typeface="Aptos ExtraBold" panose="020B0004020202020204" pitchFamily="34" charset="0"/>
              </a:rPr>
              <a:t>Relevant jura</a:t>
            </a:r>
            <a:endParaRPr lang="en-US" sz="5400" kern="1200" dirty="0">
              <a:solidFill>
                <a:srgbClr val="262626"/>
              </a:solidFill>
              <a:latin typeface="Aptos ExtraBold" panose="020B0004020202020204" pitchFamily="34" charset="0"/>
            </a:endParaRPr>
          </a:p>
        </p:txBody>
      </p:sp>
      <p:sp>
        <p:nvSpPr>
          <p:cNvPr id="14" name="Rectangle 13">
            <a:extLst>
              <a:ext uri="{FF2B5EF4-FFF2-40B4-BE49-F238E27FC236}">
                <a16:creationId xmlns:a16="http://schemas.microsoft.com/office/drawing/2014/main" id="{7563D3F9-DF79-341A-8181-B57C477BDBA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55558" y="456887"/>
            <a:ext cx="457947" cy="4571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Billede 3">
            <a:extLst>
              <a:ext uri="{FF2B5EF4-FFF2-40B4-BE49-F238E27FC236}">
                <a16:creationId xmlns:a16="http://schemas.microsoft.com/office/drawing/2014/main" id="{B46B7274-01F6-99F6-0075-C5306BE983D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00877"/>
            <a:ext cx="2381250" cy="314325"/>
          </a:xfrm>
          <a:prstGeom prst="rect">
            <a:avLst/>
          </a:prstGeom>
          <a:effectLst>
            <a:softEdge rad="25400"/>
          </a:effectLst>
        </p:spPr>
      </p:pic>
      <p:pic>
        <p:nvPicPr>
          <p:cNvPr id="5" name="Billede 4" descr="Et billede, der indeholder tekst, emblem, symbol, cirkel&#10;&#10;Automatisk genereret beskrivelse">
            <a:extLst>
              <a:ext uri="{FF2B5EF4-FFF2-40B4-BE49-F238E27FC236}">
                <a16:creationId xmlns:a16="http://schemas.microsoft.com/office/drawing/2014/main" id="{A62501D3-CA64-75C2-FB0F-7EC31D0F93C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802618" y="124117"/>
            <a:ext cx="1182170" cy="1182170"/>
          </a:xfrm>
          <a:prstGeom prst="rect">
            <a:avLst/>
          </a:prstGeom>
        </p:spPr>
      </p:pic>
      <p:sp>
        <p:nvSpPr>
          <p:cNvPr id="3" name="Tekstfelt 2">
            <a:extLst>
              <a:ext uri="{FF2B5EF4-FFF2-40B4-BE49-F238E27FC236}">
                <a16:creationId xmlns:a16="http://schemas.microsoft.com/office/drawing/2014/main" id="{C6E2CB14-6F57-83B3-42F4-8140C1F87E24}"/>
              </a:ext>
            </a:extLst>
          </p:cNvPr>
          <p:cNvSpPr txBox="1"/>
          <p:nvPr/>
        </p:nvSpPr>
        <p:spPr>
          <a:xfrm>
            <a:off x="0" y="1938089"/>
            <a:ext cx="12191990" cy="5293757"/>
          </a:xfrm>
          <a:prstGeom prst="rect">
            <a:avLst/>
          </a:prstGeom>
          <a:noFill/>
        </p:spPr>
        <p:txBody>
          <a:bodyPr wrap="square" rtlCol="0">
            <a:spAutoFit/>
          </a:bodyPr>
          <a:lstStyle/>
          <a:p>
            <a:pPr algn="ctr"/>
            <a:r>
              <a:rPr lang="da-DK" b="1" dirty="0">
                <a:latin typeface="Open Sans" panose="020B0606030504020204" pitchFamily="34" charset="0"/>
                <a:ea typeface="Open Sans" panose="020B0606030504020204" pitchFamily="34" charset="0"/>
                <a:cs typeface="Open Sans" panose="020B0606030504020204" pitchFamily="34" charset="0"/>
              </a:rPr>
              <a:t>LAB – Kapitel 19 (§ 115/115 a)</a:t>
            </a:r>
          </a:p>
          <a:p>
            <a:pPr algn="ctr">
              <a:spcBef>
                <a:spcPts val="1500"/>
              </a:spcBef>
              <a:spcAft>
                <a:spcPts val="500"/>
              </a:spcAft>
            </a:pPr>
            <a:r>
              <a:rPr lang="da-DK" b="0" i="1" dirty="0">
                <a:solidFill>
                  <a:schemeClr val="bg1"/>
                </a:solidFill>
                <a:effectLst/>
                <a:latin typeface="Questa-Regular"/>
              </a:rPr>
              <a:t>Førtidspensionister i ressourceforløb</a:t>
            </a:r>
          </a:p>
          <a:p>
            <a:pPr indent="152400" algn="l">
              <a:spcBef>
                <a:spcPts val="1000"/>
              </a:spcBef>
            </a:pPr>
            <a:r>
              <a:rPr lang="da-DK" b="1" i="0" dirty="0">
                <a:solidFill>
                  <a:schemeClr val="bg1"/>
                </a:solidFill>
                <a:effectLst/>
                <a:latin typeface="Questa-Regular"/>
              </a:rPr>
              <a:t>§ 115.</a:t>
            </a:r>
            <a:r>
              <a:rPr lang="da-DK" b="0" i="0" dirty="0">
                <a:solidFill>
                  <a:schemeClr val="bg1"/>
                </a:solidFill>
                <a:effectLst/>
                <a:latin typeface="Questa-Regular"/>
              </a:rPr>
              <a:t> Personer under 40 år, der er omfattet af § 6, nr. 11, og som ønsker at deltage i et ressourceforløb, kan få tilbud om ressourceforløb efter reglerne i § 113, stk. 1, og § 114, stk. 1.</a:t>
            </a:r>
          </a:p>
          <a:p>
            <a:pPr indent="152400" algn="l"/>
            <a:r>
              <a:rPr lang="da-DK" b="0" i="1" dirty="0">
                <a:solidFill>
                  <a:schemeClr val="bg1"/>
                </a:solidFill>
                <a:effectLst/>
                <a:latin typeface="Questa-Regular"/>
              </a:rPr>
              <a:t>Stk. 2.</a:t>
            </a:r>
            <a:r>
              <a:rPr lang="da-DK" b="0" i="0" dirty="0">
                <a:solidFill>
                  <a:schemeClr val="bg1"/>
                </a:solidFill>
                <a:effectLst/>
                <a:latin typeface="Questa-Regular"/>
              </a:rPr>
              <a:t> Følger personen ikke ressourceforløbet, kan kommunen træffe afgørelse om, at forløbet ophører.</a:t>
            </a:r>
          </a:p>
          <a:p>
            <a:pPr algn="ctr">
              <a:spcBef>
                <a:spcPts val="1500"/>
              </a:spcBef>
              <a:spcAft>
                <a:spcPts val="500"/>
              </a:spcAft>
            </a:pPr>
            <a:r>
              <a:rPr lang="da-DK" b="1" i="1" dirty="0">
                <a:solidFill>
                  <a:schemeClr val="bg1"/>
                </a:solidFill>
                <a:effectLst/>
                <a:latin typeface="Questa-Regular"/>
              </a:rPr>
              <a:t>Bemyndigelsesbestemmelse om ressourceforløb</a:t>
            </a:r>
          </a:p>
          <a:p>
            <a:pPr indent="152400" algn="l">
              <a:spcBef>
                <a:spcPts val="1000"/>
              </a:spcBef>
            </a:pPr>
            <a:r>
              <a:rPr lang="da-DK" b="1" i="0" dirty="0">
                <a:solidFill>
                  <a:schemeClr val="bg1"/>
                </a:solidFill>
                <a:effectLst/>
                <a:latin typeface="Questa-Regular"/>
              </a:rPr>
              <a:t>§ 115 a.</a:t>
            </a:r>
            <a:r>
              <a:rPr lang="da-DK" b="0" i="0" dirty="0">
                <a:solidFill>
                  <a:schemeClr val="bg1"/>
                </a:solidFill>
                <a:effectLst/>
                <a:latin typeface="Questa-Regular"/>
              </a:rPr>
              <a:t> Beskæftigelsesministeren fastsætter nærmere regler om, hvornår kommunen skal forelægge en sag for rehabiliteringsteamet, jf. § 113, stk. 2, herunder om opgørelsen af indsatserne, omfattede indsatser og tilfælde, hvor kommunen ikke skal forelægge sagen for rehabiliteringsteamet, selv om personen ikke har påbegyndt en indsats, senest 6 måneder efter at personen påbegyndte ressourceforløbet.</a:t>
            </a:r>
          </a:p>
          <a:p>
            <a:pPr indent="152400" algn="l"/>
            <a:r>
              <a:rPr lang="da-DK" b="0" i="1" dirty="0">
                <a:solidFill>
                  <a:schemeClr val="bg1"/>
                </a:solidFill>
                <a:effectLst/>
                <a:latin typeface="Questa-Regular"/>
              </a:rPr>
              <a:t>Stk. 2.</a:t>
            </a:r>
            <a:r>
              <a:rPr lang="da-DK" b="0" i="0" dirty="0">
                <a:solidFill>
                  <a:schemeClr val="bg1"/>
                </a:solidFill>
                <a:effectLst/>
                <a:latin typeface="Questa-Regular"/>
              </a:rPr>
              <a:t> Beskæftigelsesministeren fastsætter nærmere regler om personens ret til en samtale med en sundhedskoordinator og personens koordinerende sagsbehandler, jf. § 113, stk. 3, herunder om kommunens vejledning af personen om retten, hvilke personer der skal deltage i samtalen, og kommunens anvendelse af rådgivningen fra sundhedskoordinatoren.</a:t>
            </a:r>
          </a:p>
          <a:p>
            <a:endParaRPr lang="da-DK"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a:p>
            <a:endParaRPr lang="da-DK"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a:p>
            <a:endParaRPr lang="da-DK" dirty="0">
              <a:solidFill>
                <a:schemeClr val="bg1"/>
              </a:solidFill>
            </a:endParaRPr>
          </a:p>
        </p:txBody>
      </p:sp>
    </p:spTree>
    <p:extLst>
      <p:ext uri="{BB962C8B-B14F-4D97-AF65-F5344CB8AC3E}">
        <p14:creationId xmlns:p14="http://schemas.microsoft.com/office/powerpoint/2010/main" val="233893614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Billede 4" descr="Et billede, der indeholder tekst, emblem, symbol, cirkel&#10;&#10;Automatisk genereret beskrivelse">
            <a:extLst>
              <a:ext uri="{FF2B5EF4-FFF2-40B4-BE49-F238E27FC236}">
                <a16:creationId xmlns:a16="http://schemas.microsoft.com/office/drawing/2014/main" id="{E93574F6-F95B-B3FD-0476-3605A72C0B16}"/>
              </a:ext>
            </a:extLst>
          </p:cNvPr>
          <p:cNvPicPr>
            <a:picLocks noChangeAspect="1"/>
          </p:cNvPicPr>
          <p:nvPr/>
        </p:nvPicPr>
        <p:blipFill rotWithShape="1">
          <a:blip r:embed="rId2">
            <a:extLst>
              <a:ext uri="{28A0092B-C50C-407E-A947-70E740481C1C}">
                <a14:useLocalDpi xmlns:a14="http://schemas.microsoft.com/office/drawing/2010/main" val="0"/>
              </a:ext>
            </a:extLst>
          </a:blip>
          <a:srcRect t="13977" r="-2" b="16881"/>
          <a:stretch/>
        </p:blipFill>
        <p:spPr>
          <a:xfrm>
            <a:off x="20" y="1"/>
            <a:ext cx="6092932" cy="4212709"/>
          </a:xfrm>
          <a:prstGeom prst="rect">
            <a:avLst/>
          </a:prstGeom>
        </p:spPr>
      </p:pic>
      <p:pic>
        <p:nvPicPr>
          <p:cNvPr id="7" name="Billede 6" descr="Et billede, der indeholder Ansigt, smil, tegneserie, person&#10;&#10;Automatisk genereret beskrivelse">
            <a:extLst>
              <a:ext uri="{FF2B5EF4-FFF2-40B4-BE49-F238E27FC236}">
                <a16:creationId xmlns:a16="http://schemas.microsoft.com/office/drawing/2014/main" id="{2254C352-7A9D-EB91-B047-62F6BD0059FC}"/>
              </a:ext>
            </a:extLst>
          </p:cNvPr>
          <p:cNvPicPr>
            <a:picLocks noChangeAspect="1"/>
          </p:cNvPicPr>
          <p:nvPr/>
        </p:nvPicPr>
        <p:blipFill rotWithShape="1">
          <a:blip r:embed="rId3">
            <a:extLst>
              <a:ext uri="{28A0092B-C50C-407E-A947-70E740481C1C}">
                <a14:useLocalDpi xmlns:a14="http://schemas.microsoft.com/office/drawing/2010/main" val="0"/>
              </a:ext>
            </a:extLst>
          </a:blip>
          <a:srcRect t="7102" r="2" b="23784"/>
          <a:stretch/>
        </p:blipFill>
        <p:spPr>
          <a:xfrm>
            <a:off x="6092952" y="-3"/>
            <a:ext cx="6099048" cy="4215384"/>
          </a:xfrm>
          <a:prstGeom prst="rect">
            <a:avLst/>
          </a:prstGeom>
        </p:spPr>
      </p:pic>
      <p:sp>
        <p:nvSpPr>
          <p:cNvPr id="3" name="Rektangel 2">
            <a:extLst>
              <a:ext uri="{FF2B5EF4-FFF2-40B4-BE49-F238E27FC236}">
                <a16:creationId xmlns:a16="http://schemas.microsoft.com/office/drawing/2014/main" id="{74CC84A1-6AFC-CF04-B9F0-D423A13C07C3}"/>
              </a:ext>
            </a:extLst>
          </p:cNvPr>
          <p:cNvSpPr/>
          <p:nvPr/>
        </p:nvSpPr>
        <p:spPr>
          <a:xfrm>
            <a:off x="0" y="4212710"/>
            <a:ext cx="12191980" cy="2645289"/>
          </a:xfrm>
          <a:prstGeom prst="rect">
            <a:avLst/>
          </a:prstGeom>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da-DK"/>
          </a:p>
        </p:txBody>
      </p:sp>
      <p:sp>
        <p:nvSpPr>
          <p:cNvPr id="2" name="Titel 1">
            <a:extLst>
              <a:ext uri="{FF2B5EF4-FFF2-40B4-BE49-F238E27FC236}">
                <a16:creationId xmlns:a16="http://schemas.microsoft.com/office/drawing/2014/main" id="{DA4A45FF-91DD-BBB0-E5CB-B65B3F9F4711}"/>
              </a:ext>
            </a:extLst>
          </p:cNvPr>
          <p:cNvSpPr>
            <a:spLocks noGrp="1"/>
          </p:cNvSpPr>
          <p:nvPr>
            <p:ph type="title"/>
          </p:nvPr>
        </p:nvSpPr>
        <p:spPr>
          <a:xfrm>
            <a:off x="958596" y="4947559"/>
            <a:ext cx="10268712" cy="1169121"/>
          </a:xfrm>
        </p:spPr>
        <p:txBody>
          <a:bodyPr vert="horz" lIns="91440" tIns="45720" rIns="91440" bIns="45720" rtlCol="0" anchor="ctr">
            <a:normAutofit/>
          </a:bodyPr>
          <a:lstStyle/>
          <a:p>
            <a:pPr algn="ctr"/>
            <a:r>
              <a:rPr lang="en-US" sz="7200" dirty="0">
                <a:solidFill>
                  <a:schemeClr val="bg1"/>
                </a:solidFill>
                <a:latin typeface="Aptos ExtraBold" panose="020B0004020202020204" pitchFamily="34" charset="0"/>
              </a:rPr>
              <a:t>Tak for </a:t>
            </a:r>
            <a:r>
              <a:rPr lang="en-US" sz="7200" dirty="0" err="1">
                <a:solidFill>
                  <a:schemeClr val="bg1"/>
                </a:solidFill>
                <a:latin typeface="Aptos ExtraBold" panose="020B0004020202020204" pitchFamily="34" charset="0"/>
              </a:rPr>
              <a:t>i</a:t>
            </a:r>
            <a:r>
              <a:rPr lang="en-US" sz="7200" dirty="0">
                <a:solidFill>
                  <a:schemeClr val="bg1"/>
                </a:solidFill>
                <a:latin typeface="Aptos ExtraBold" panose="020B0004020202020204" pitchFamily="34" charset="0"/>
              </a:rPr>
              <a:t> </a:t>
            </a:r>
            <a:r>
              <a:rPr lang="en-US" sz="7200" dirty="0" err="1">
                <a:solidFill>
                  <a:schemeClr val="bg1"/>
                </a:solidFill>
                <a:latin typeface="Aptos ExtraBold" panose="020B0004020202020204" pitchFamily="34" charset="0"/>
              </a:rPr>
              <a:t>dag</a:t>
            </a:r>
            <a:r>
              <a:rPr lang="en-US" sz="7200" dirty="0">
                <a:solidFill>
                  <a:schemeClr val="bg1"/>
                </a:solidFill>
                <a:latin typeface="Aptos ExtraBold" panose="020B0004020202020204" pitchFamily="34" charset="0"/>
              </a:rPr>
              <a:t>!</a:t>
            </a:r>
          </a:p>
        </p:txBody>
      </p:sp>
    </p:spTree>
    <p:extLst>
      <p:ext uri="{BB962C8B-B14F-4D97-AF65-F5344CB8AC3E}">
        <p14:creationId xmlns:p14="http://schemas.microsoft.com/office/powerpoint/2010/main" val="2647262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7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9" name="Rectangle 18">
            <a:extLst>
              <a:ext uri="{FF2B5EF4-FFF2-40B4-BE49-F238E27FC236}">
                <a16:creationId xmlns:a16="http://schemas.microsoft.com/office/drawing/2014/main" id="{0671A8AE-40A1-4631-A6B8-581AFF06548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Billede 5" descr="Et billede, der indeholder tøj, person, Ansigt, Danse&#10;&#10;Automatisk genereret beskrivelse">
            <a:extLst>
              <a:ext uri="{FF2B5EF4-FFF2-40B4-BE49-F238E27FC236}">
                <a16:creationId xmlns:a16="http://schemas.microsoft.com/office/drawing/2014/main" id="{E6CA1133-74F8-6860-BCD1-7DF21EA81BB4}"/>
              </a:ext>
            </a:extLst>
          </p:cNvPr>
          <p:cNvPicPr>
            <a:picLocks noChangeAspect="1"/>
          </p:cNvPicPr>
          <p:nvPr/>
        </p:nvPicPr>
        <p:blipFill rotWithShape="1">
          <a:blip r:embed="rId2">
            <a:extLst>
              <a:ext uri="{28A0092B-C50C-407E-A947-70E740481C1C}">
                <a14:useLocalDpi xmlns:a14="http://schemas.microsoft.com/office/drawing/2010/main" val="0"/>
              </a:ext>
            </a:extLst>
          </a:blip>
          <a:srcRect t="6245" r="8994" b="21757"/>
          <a:stretch/>
        </p:blipFill>
        <p:spPr>
          <a:xfrm>
            <a:off x="4515873" y="785126"/>
            <a:ext cx="7676124" cy="6072874"/>
          </a:xfrm>
          <a:prstGeom prst="rect">
            <a:avLst/>
          </a:prstGeom>
        </p:spPr>
      </p:pic>
      <p:sp>
        <p:nvSpPr>
          <p:cNvPr id="21" name="Rectangle 20">
            <a:extLst>
              <a:ext uri="{FF2B5EF4-FFF2-40B4-BE49-F238E27FC236}">
                <a16:creationId xmlns:a16="http://schemas.microsoft.com/office/drawing/2014/main" id="{AB58EF07-17C2-48CF-ABB0-EEF1F17CB8F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 y="0"/>
            <a:ext cx="9339206" cy="6858000"/>
          </a:xfrm>
          <a:prstGeom prst="rect">
            <a:avLst/>
          </a:prstGeom>
          <a:gradFill>
            <a:gsLst>
              <a:gs pos="58000">
                <a:schemeClr val="tx1"/>
              </a:gs>
              <a:gs pos="33000">
                <a:schemeClr val="tx1">
                  <a:alpha val="64000"/>
                </a:schemeClr>
              </a:gs>
              <a:gs pos="0">
                <a:schemeClr val="tx1">
                  <a:alpha val="0"/>
                </a:schemeClr>
              </a:gs>
              <a:gs pos="100000">
                <a:schemeClr val="tx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el 1">
            <a:extLst>
              <a:ext uri="{FF2B5EF4-FFF2-40B4-BE49-F238E27FC236}">
                <a16:creationId xmlns:a16="http://schemas.microsoft.com/office/drawing/2014/main" id="{A58CD577-186C-206C-76FD-B07F5AB59EC4}"/>
              </a:ext>
            </a:extLst>
          </p:cNvPr>
          <p:cNvSpPr>
            <a:spLocks noGrp="1"/>
          </p:cNvSpPr>
          <p:nvPr>
            <p:ph type="title"/>
          </p:nvPr>
        </p:nvSpPr>
        <p:spPr>
          <a:xfrm>
            <a:off x="75414" y="3877667"/>
            <a:ext cx="6238528" cy="1338506"/>
          </a:xfrm>
        </p:spPr>
        <p:txBody>
          <a:bodyPr vert="horz" lIns="91440" tIns="45720" rIns="91440" bIns="45720" rtlCol="0" anchor="b">
            <a:noAutofit/>
          </a:bodyPr>
          <a:lstStyle/>
          <a:p>
            <a:pPr algn="ctr"/>
            <a:r>
              <a:rPr lang="en-US" sz="6000" dirty="0" err="1">
                <a:solidFill>
                  <a:schemeClr val="bg1"/>
                </a:solidFill>
                <a:latin typeface="Aptos ExtraBold" panose="020B0004020202020204" pitchFamily="34" charset="0"/>
              </a:rPr>
              <a:t>Ressourceforløb</a:t>
            </a:r>
            <a:br>
              <a:rPr lang="en-US" sz="6000" dirty="0">
                <a:solidFill>
                  <a:schemeClr val="bg1"/>
                </a:solidFill>
                <a:latin typeface="Aptos ExtraBold" panose="020B0004020202020204" pitchFamily="34" charset="0"/>
              </a:rPr>
            </a:br>
            <a:r>
              <a:rPr lang="en-US" sz="3200" dirty="0">
                <a:solidFill>
                  <a:schemeClr val="bg1"/>
                </a:solidFill>
                <a:latin typeface="Aptos ExtraBold" panose="020B0004020202020204" pitchFamily="34" charset="0"/>
              </a:rPr>
              <a:t>“</a:t>
            </a:r>
            <a:r>
              <a:rPr lang="da-DK" sz="2000" dirty="0">
                <a:solidFill>
                  <a:schemeClr val="bg1"/>
                </a:solidFill>
              </a:rPr>
              <a:t>Ressourceforløb fungerer ikke optimalt i dag. </a:t>
            </a:r>
            <a:br>
              <a:rPr lang="da-DK" sz="2000" dirty="0">
                <a:solidFill>
                  <a:schemeClr val="bg1"/>
                </a:solidFill>
              </a:rPr>
            </a:br>
            <a:r>
              <a:rPr lang="da-DK" sz="2000" dirty="0">
                <a:solidFill>
                  <a:schemeClr val="bg1"/>
                </a:solidFill>
              </a:rPr>
              <a:t>For mange borgere oplever, at ressourceforløb trækker ud, og at der mangler klart mål og retning med indsatsen.</a:t>
            </a:r>
            <a:r>
              <a:rPr lang="en-US" sz="3200" dirty="0">
                <a:solidFill>
                  <a:schemeClr val="bg1"/>
                </a:solidFill>
                <a:latin typeface="Aptos ExtraBold" panose="020B0004020202020204" pitchFamily="34" charset="0"/>
              </a:rPr>
              <a:t>”</a:t>
            </a:r>
            <a:br>
              <a:rPr lang="en-US" sz="3200" dirty="0">
                <a:solidFill>
                  <a:schemeClr val="bg1"/>
                </a:solidFill>
                <a:latin typeface="Aptos ExtraBold" panose="020B0004020202020204" pitchFamily="34" charset="0"/>
              </a:rPr>
            </a:br>
            <a:br>
              <a:rPr lang="en-US" sz="1800" dirty="0">
                <a:solidFill>
                  <a:schemeClr val="bg1"/>
                </a:solidFill>
              </a:rPr>
            </a:br>
            <a:r>
              <a:rPr lang="en-US" sz="1800" dirty="0">
                <a:solidFill>
                  <a:schemeClr val="bg1"/>
                </a:solidFill>
              </a:rPr>
              <a:t>- </a:t>
            </a:r>
            <a:r>
              <a:rPr lang="en-US" sz="1800" dirty="0" err="1">
                <a:solidFill>
                  <a:schemeClr val="bg1"/>
                </a:solidFill>
              </a:rPr>
              <a:t>Beskæftigelsesministeriet</a:t>
            </a:r>
            <a:r>
              <a:rPr lang="en-US" sz="1800" dirty="0">
                <a:solidFill>
                  <a:schemeClr val="bg1"/>
                </a:solidFill>
              </a:rPr>
              <a:t>, </a:t>
            </a:r>
            <a:r>
              <a:rPr lang="en-US" sz="1800" dirty="0" err="1">
                <a:solidFill>
                  <a:schemeClr val="bg1"/>
                </a:solidFill>
              </a:rPr>
              <a:t>december</a:t>
            </a:r>
            <a:r>
              <a:rPr lang="en-US" sz="1800" dirty="0">
                <a:solidFill>
                  <a:schemeClr val="bg1"/>
                </a:solidFill>
              </a:rPr>
              <a:t> 2020</a:t>
            </a:r>
            <a:br>
              <a:rPr lang="en-US" sz="3200" dirty="0">
                <a:solidFill>
                  <a:schemeClr val="bg1"/>
                </a:solidFill>
                <a:latin typeface="Aptos ExtraBold" panose="020B0004020202020204" pitchFamily="34" charset="0"/>
              </a:rPr>
            </a:br>
            <a:endParaRPr lang="en-US" sz="6000" dirty="0">
              <a:solidFill>
                <a:schemeClr val="bg1"/>
              </a:solidFill>
              <a:latin typeface="Aptos ExtraBold" panose="020B0004020202020204" pitchFamily="34" charset="0"/>
            </a:endParaRPr>
          </a:p>
        </p:txBody>
      </p:sp>
      <p:sp>
        <p:nvSpPr>
          <p:cNvPr id="23" name="Rectangle 22">
            <a:extLst>
              <a:ext uri="{FF2B5EF4-FFF2-40B4-BE49-F238E27FC236}">
                <a16:creationId xmlns:a16="http://schemas.microsoft.com/office/drawing/2014/main" id="{AF2F604E-43BE-4DC3-B983-E071523364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759921" y="346791"/>
            <a:ext cx="146304"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25" name="Rectangle 24">
            <a:extLst>
              <a:ext uri="{FF2B5EF4-FFF2-40B4-BE49-F238E27FC236}">
                <a16:creationId xmlns:a16="http://schemas.microsoft.com/office/drawing/2014/main" id="{08C9B587-E65E-4B52-B37C-ABEBB6E879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1029" y="4546920"/>
            <a:ext cx="3977640" cy="18288"/>
          </a:xfrm>
          <a:prstGeom prst="rect">
            <a:avLst/>
          </a:prstGeom>
          <a:solidFill>
            <a:schemeClr val="tx1"/>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4" name="Billede 3">
            <a:extLst>
              <a:ext uri="{FF2B5EF4-FFF2-40B4-BE49-F238E27FC236}">
                <a16:creationId xmlns:a16="http://schemas.microsoft.com/office/drawing/2014/main" id="{0E193F48-FC6D-B03D-5A25-12DA950ADAC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508" y="540664"/>
            <a:ext cx="2381250" cy="314325"/>
          </a:xfrm>
          <a:prstGeom prst="rect">
            <a:avLst/>
          </a:prstGeom>
          <a:effectLst>
            <a:softEdge rad="25400"/>
          </a:effectLst>
        </p:spPr>
      </p:pic>
      <p:pic>
        <p:nvPicPr>
          <p:cNvPr id="5" name="Billede 4" descr="Et billede, der indeholder tekst, emblem, symbol, cirkel&#10;&#10;Automatisk genereret beskrivelse">
            <a:extLst>
              <a:ext uri="{FF2B5EF4-FFF2-40B4-BE49-F238E27FC236}">
                <a16:creationId xmlns:a16="http://schemas.microsoft.com/office/drawing/2014/main" id="{6C9C5D91-E55C-6F82-5B6F-BB99018A584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926056" y="124117"/>
            <a:ext cx="1058731" cy="1058731"/>
          </a:xfrm>
          <a:prstGeom prst="rect">
            <a:avLst/>
          </a:prstGeom>
        </p:spPr>
      </p:pic>
      <p:pic>
        <p:nvPicPr>
          <p:cNvPr id="7" name="Billede 6" descr="Et billede, der indeholder tekst, emblem, symbol, cirkel&#10;&#10;Automatisk genereret beskrivelse">
            <a:extLst>
              <a:ext uri="{FF2B5EF4-FFF2-40B4-BE49-F238E27FC236}">
                <a16:creationId xmlns:a16="http://schemas.microsoft.com/office/drawing/2014/main" id="{E28579F4-4F2C-8025-13E3-4ACEDE2D3D8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802618" y="124117"/>
            <a:ext cx="1182170" cy="1182170"/>
          </a:xfrm>
          <a:prstGeom prst="rect">
            <a:avLst/>
          </a:prstGeom>
        </p:spPr>
      </p:pic>
    </p:spTree>
    <p:extLst>
      <p:ext uri="{BB962C8B-B14F-4D97-AF65-F5344CB8AC3E}">
        <p14:creationId xmlns:p14="http://schemas.microsoft.com/office/powerpoint/2010/main" val="13588378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B34F5AD2-EDBD-4BBD-A55C-EAFFD0C7097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5704"/>
            <a:ext cx="12192000" cy="2269669"/>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C3896A03-3945-419A-B66B-4EE266EDD15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 y="2265037"/>
            <a:ext cx="12191990" cy="4592963"/>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A58CD577-186C-206C-76FD-B07F5AB59EC4}"/>
              </a:ext>
            </a:extLst>
          </p:cNvPr>
          <p:cNvSpPr>
            <a:spLocks noGrp="1"/>
          </p:cNvSpPr>
          <p:nvPr>
            <p:ph type="title"/>
          </p:nvPr>
        </p:nvSpPr>
        <p:spPr>
          <a:xfrm>
            <a:off x="90535" y="1241253"/>
            <a:ext cx="9889797" cy="501836"/>
          </a:xfrm>
        </p:spPr>
        <p:txBody>
          <a:bodyPr vert="horz" lIns="91440" tIns="45720" rIns="91440" bIns="45720" rtlCol="0" anchor="ctr">
            <a:noAutofit/>
          </a:bodyPr>
          <a:lstStyle/>
          <a:p>
            <a:r>
              <a:rPr lang="en-US" kern="1200" dirty="0">
                <a:solidFill>
                  <a:srgbClr val="262626"/>
                </a:solidFill>
                <a:latin typeface="Aptos ExtraBold" panose="020B0004020202020204" pitchFamily="34" charset="0"/>
              </a:rPr>
              <a:t>Kickstart </a:t>
            </a:r>
            <a:r>
              <a:rPr lang="en-US" kern="1200" dirty="0" err="1">
                <a:solidFill>
                  <a:srgbClr val="262626"/>
                </a:solidFill>
                <a:latin typeface="Aptos ExtraBold" panose="020B0004020202020204" pitchFamily="34" charset="0"/>
              </a:rPr>
              <a:t>summeøvelse</a:t>
            </a:r>
            <a:r>
              <a:rPr lang="en-US" kern="1200" dirty="0">
                <a:solidFill>
                  <a:srgbClr val="262626"/>
                </a:solidFill>
                <a:latin typeface="Aptos ExtraBold" panose="020B0004020202020204" pitchFamily="34" charset="0"/>
              </a:rPr>
              <a:t> (3 </a:t>
            </a:r>
            <a:r>
              <a:rPr lang="en-US" kern="1200" dirty="0" err="1">
                <a:solidFill>
                  <a:srgbClr val="262626"/>
                </a:solidFill>
                <a:latin typeface="Aptos ExtraBold" panose="020B0004020202020204" pitchFamily="34" charset="0"/>
              </a:rPr>
              <a:t>og</a:t>
            </a:r>
            <a:r>
              <a:rPr lang="en-US" kern="1200" dirty="0">
                <a:solidFill>
                  <a:srgbClr val="262626"/>
                </a:solidFill>
                <a:latin typeface="Aptos ExtraBold" panose="020B0004020202020204" pitchFamily="34" charset="0"/>
              </a:rPr>
              <a:t> 3)</a:t>
            </a:r>
          </a:p>
        </p:txBody>
      </p:sp>
      <p:sp>
        <p:nvSpPr>
          <p:cNvPr id="14" name="Rectangle 13">
            <a:extLst>
              <a:ext uri="{FF2B5EF4-FFF2-40B4-BE49-F238E27FC236}">
                <a16:creationId xmlns:a16="http://schemas.microsoft.com/office/drawing/2014/main" id="{6832F003-FCA6-4CFB-A2EA-308F3AA257D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55558" y="456887"/>
            <a:ext cx="457947" cy="4571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Billede 3">
            <a:extLst>
              <a:ext uri="{FF2B5EF4-FFF2-40B4-BE49-F238E27FC236}">
                <a16:creationId xmlns:a16="http://schemas.microsoft.com/office/drawing/2014/main" id="{0E193F48-FC6D-B03D-5A25-12DA950ADAC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00877"/>
            <a:ext cx="2381250" cy="314325"/>
          </a:xfrm>
          <a:prstGeom prst="rect">
            <a:avLst/>
          </a:prstGeom>
          <a:effectLst>
            <a:softEdge rad="25400"/>
          </a:effectLst>
        </p:spPr>
      </p:pic>
      <p:pic>
        <p:nvPicPr>
          <p:cNvPr id="5" name="Billede 4" descr="Et billede, der indeholder tekst, emblem, symbol, cirkel&#10;&#10;Automatisk genereret beskrivelse">
            <a:extLst>
              <a:ext uri="{FF2B5EF4-FFF2-40B4-BE49-F238E27FC236}">
                <a16:creationId xmlns:a16="http://schemas.microsoft.com/office/drawing/2014/main" id="{6C9C5D91-E55C-6F82-5B6F-BB99018A584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802618" y="124117"/>
            <a:ext cx="1182170" cy="1182170"/>
          </a:xfrm>
          <a:prstGeom prst="rect">
            <a:avLst/>
          </a:prstGeom>
        </p:spPr>
      </p:pic>
      <p:sp>
        <p:nvSpPr>
          <p:cNvPr id="3" name="Shape">
            <a:extLst>
              <a:ext uri="{FF2B5EF4-FFF2-40B4-BE49-F238E27FC236}">
                <a16:creationId xmlns:a16="http://schemas.microsoft.com/office/drawing/2014/main" id="{9657FCB8-2861-7A88-2947-9E4EFA32D296}"/>
              </a:ext>
            </a:extLst>
          </p:cNvPr>
          <p:cNvSpPr/>
          <p:nvPr/>
        </p:nvSpPr>
        <p:spPr>
          <a:xfrm>
            <a:off x="8150711" y="2518608"/>
            <a:ext cx="3834077" cy="4095026"/>
          </a:xfrm>
          <a:custGeom>
            <a:avLst/>
            <a:gdLst/>
            <a:ahLst/>
            <a:cxnLst>
              <a:cxn ang="0">
                <a:pos x="wd2" y="hd2"/>
              </a:cxn>
              <a:cxn ang="5400000">
                <a:pos x="wd2" y="hd2"/>
              </a:cxn>
              <a:cxn ang="10800000">
                <a:pos x="wd2" y="hd2"/>
              </a:cxn>
              <a:cxn ang="16200000">
                <a:pos x="wd2" y="hd2"/>
              </a:cxn>
            </a:cxnLst>
            <a:rect l="0" t="0" r="r" b="b"/>
            <a:pathLst>
              <a:path w="21600" h="21600" extrusionOk="0">
                <a:moveTo>
                  <a:pt x="19566" y="0"/>
                </a:moveTo>
                <a:lnTo>
                  <a:pt x="2034" y="0"/>
                </a:lnTo>
                <a:cubicBezTo>
                  <a:pt x="913" y="0"/>
                  <a:pt x="0" y="598"/>
                  <a:pt x="0" y="1338"/>
                </a:cubicBezTo>
                <a:lnTo>
                  <a:pt x="0" y="20262"/>
                </a:lnTo>
                <a:cubicBezTo>
                  <a:pt x="0" y="20999"/>
                  <a:pt x="909" y="21600"/>
                  <a:pt x="2034" y="21600"/>
                </a:cubicBezTo>
                <a:lnTo>
                  <a:pt x="19566" y="21600"/>
                </a:lnTo>
                <a:cubicBezTo>
                  <a:pt x="20687" y="21600"/>
                  <a:pt x="21600" y="21002"/>
                  <a:pt x="21600" y="20262"/>
                </a:cubicBezTo>
                <a:lnTo>
                  <a:pt x="21600" y="1335"/>
                </a:lnTo>
                <a:cubicBezTo>
                  <a:pt x="21600" y="598"/>
                  <a:pt x="20691" y="0"/>
                  <a:pt x="19566" y="0"/>
                </a:cubicBezTo>
                <a:close/>
              </a:path>
            </a:pathLst>
          </a:custGeom>
          <a:solidFill>
            <a:schemeClr val="bg1">
              <a:lumMod val="75000"/>
            </a:schemeClr>
          </a:solidFill>
          <a:ln w="12700">
            <a:miter lim="400000"/>
          </a:ln>
        </p:spPr>
        <p:txBody>
          <a:bodyPr lIns="28575" tIns="28575" rIns="28575" bIns="28575" anchor="ctr"/>
          <a:lstStyle/>
          <a:p>
            <a:pPr>
              <a:defRPr sz="3000">
                <a:solidFill>
                  <a:srgbClr val="FFFFFF"/>
                </a:solidFill>
              </a:defRPr>
            </a:pPr>
            <a:endParaRPr sz="2250" dirty="0"/>
          </a:p>
        </p:txBody>
      </p:sp>
      <p:sp>
        <p:nvSpPr>
          <p:cNvPr id="7" name="Tekstfelt 6">
            <a:extLst>
              <a:ext uri="{FF2B5EF4-FFF2-40B4-BE49-F238E27FC236}">
                <a16:creationId xmlns:a16="http://schemas.microsoft.com/office/drawing/2014/main" id="{1427B5CA-5CFB-C932-BBAE-EE2B7305CD4A}"/>
              </a:ext>
            </a:extLst>
          </p:cNvPr>
          <p:cNvSpPr txBox="1"/>
          <p:nvPr/>
        </p:nvSpPr>
        <p:spPr>
          <a:xfrm>
            <a:off x="8296469" y="2846988"/>
            <a:ext cx="3542560" cy="1046440"/>
          </a:xfrm>
          <a:prstGeom prst="rect">
            <a:avLst/>
          </a:prstGeom>
          <a:noFill/>
          <a:ln>
            <a:noFill/>
          </a:ln>
        </p:spPr>
        <p:txBody>
          <a:bodyPr wrap="square" rtlCol="0">
            <a:spAutoFit/>
          </a:bodyPr>
          <a:lstStyle/>
          <a:p>
            <a:pPr algn="ctr"/>
            <a:r>
              <a:rPr lang="da-DK" sz="2400" dirty="0">
                <a:ln>
                  <a:solidFill>
                    <a:schemeClr val="tx1">
                      <a:alpha val="62000"/>
                    </a:schemeClr>
                  </a:solidFill>
                </a:ln>
                <a:solidFill>
                  <a:srgbClr val="AAA48B"/>
                </a:solidFill>
                <a:effectLst>
                  <a:outerShdw blurRad="38100" dist="38100" dir="2700000" algn="tl">
                    <a:srgbClr val="000000">
                      <a:alpha val="43137"/>
                    </a:srgbClr>
                  </a:outerShdw>
                </a:effectLst>
                <a:latin typeface="Aptos ExtraBold" panose="020B0004020202020204" pitchFamily="34" charset="0"/>
              </a:rPr>
              <a:t>SAND</a:t>
            </a:r>
            <a:r>
              <a:rPr lang="da-DK" sz="2400" dirty="0">
                <a:solidFill>
                  <a:schemeClr val="bg1"/>
                </a:solidFill>
                <a:effectLst>
                  <a:outerShdw blurRad="38100" dist="38100" dir="2700000" algn="tl">
                    <a:srgbClr val="000000">
                      <a:alpha val="43137"/>
                    </a:srgbClr>
                  </a:outerShdw>
                </a:effectLst>
                <a:latin typeface="Aptos ExtraBold" panose="020B0004020202020204" pitchFamily="34" charset="0"/>
              </a:rPr>
              <a:t> </a:t>
            </a:r>
            <a:r>
              <a:rPr lang="da-DK" sz="2000" b="1" dirty="0">
                <a:effectLst>
                  <a:outerShdw blurRad="38100" dist="38100" dir="2700000" algn="tl">
                    <a:srgbClr val="000000">
                      <a:alpha val="43137"/>
                    </a:srgbClr>
                  </a:outerShdw>
                </a:effectLst>
                <a:latin typeface="Aptos ExtraBold" panose="020B0004020202020204" pitchFamily="34" charset="0"/>
              </a:rPr>
              <a:t>SIGER</a:t>
            </a:r>
          </a:p>
          <a:p>
            <a:endParaRPr lang="da-DK" sz="2000" dirty="0"/>
          </a:p>
          <a:p>
            <a:endParaRPr lang="da-DK" dirty="0"/>
          </a:p>
        </p:txBody>
      </p:sp>
      <p:sp>
        <p:nvSpPr>
          <p:cNvPr id="8" name="Freeform: Shape 32">
            <a:extLst>
              <a:ext uri="{FF2B5EF4-FFF2-40B4-BE49-F238E27FC236}">
                <a16:creationId xmlns:a16="http://schemas.microsoft.com/office/drawing/2014/main" id="{D0E67379-BF46-B9C2-01ED-C98F541ADE97}"/>
              </a:ext>
            </a:extLst>
          </p:cNvPr>
          <p:cNvSpPr/>
          <p:nvPr/>
        </p:nvSpPr>
        <p:spPr>
          <a:xfrm>
            <a:off x="8150710" y="2517536"/>
            <a:ext cx="1064235" cy="1149651"/>
          </a:xfrm>
          <a:custGeom>
            <a:avLst/>
            <a:gdLst>
              <a:gd name="connsiteX0" fmla="*/ 207883 w 1308687"/>
              <a:gd name="connsiteY0" fmla="*/ 0 h 1308687"/>
              <a:gd name="connsiteX1" fmla="*/ 1308687 w 1308687"/>
              <a:gd name="connsiteY1" fmla="*/ 0 h 1308687"/>
              <a:gd name="connsiteX2" fmla="*/ 0 w 1308687"/>
              <a:gd name="connsiteY2" fmla="*/ 1308687 h 1308687"/>
              <a:gd name="connsiteX3" fmla="*/ 0 w 1308687"/>
              <a:gd name="connsiteY3" fmla="*/ 207881 h 1308687"/>
              <a:gd name="connsiteX4" fmla="*/ 207883 w 1308687"/>
              <a:gd name="connsiteY4" fmla="*/ 0 h 130868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8687" h="1308687">
                <a:moveTo>
                  <a:pt x="207883" y="0"/>
                </a:moveTo>
                <a:lnTo>
                  <a:pt x="1308687" y="0"/>
                </a:lnTo>
                <a:lnTo>
                  <a:pt x="0" y="1308687"/>
                </a:lnTo>
                <a:lnTo>
                  <a:pt x="0" y="207881"/>
                </a:lnTo>
                <a:cubicBezTo>
                  <a:pt x="0" y="92910"/>
                  <a:pt x="93312" y="0"/>
                  <a:pt x="207883" y="0"/>
                </a:cubicBezTo>
                <a:close/>
              </a:path>
            </a:pathLst>
          </a:custGeom>
          <a:solidFill>
            <a:srgbClr val="AAA48B"/>
          </a:solidFill>
          <a:ln w="12700">
            <a:miter lim="400000"/>
          </a:ln>
          <a:effectLst>
            <a:innerShdw blurRad="63500" dist="50800" dir="2700000">
              <a:prstClr val="black">
                <a:alpha val="50000"/>
              </a:prstClr>
            </a:innerShdw>
          </a:effectLst>
        </p:spPr>
        <p:txBody>
          <a:bodyPr wrap="square" lIns="28575" tIns="28575" rIns="28575" bIns="28575" anchor="ctr">
            <a:noAutofit/>
          </a:bodyPr>
          <a:lstStyle/>
          <a:p>
            <a:pPr>
              <a:defRPr sz="3000">
                <a:solidFill>
                  <a:srgbClr val="FFFFFF"/>
                </a:solidFill>
              </a:defRPr>
            </a:pPr>
            <a:endParaRPr sz="2250" dirty="0"/>
          </a:p>
        </p:txBody>
      </p:sp>
      <p:sp>
        <p:nvSpPr>
          <p:cNvPr id="6" name="Tekstfelt 5">
            <a:extLst>
              <a:ext uri="{FF2B5EF4-FFF2-40B4-BE49-F238E27FC236}">
                <a16:creationId xmlns:a16="http://schemas.microsoft.com/office/drawing/2014/main" id="{A2C7C0AD-4D81-B959-4AC1-7C636F5B04C5}"/>
              </a:ext>
            </a:extLst>
          </p:cNvPr>
          <p:cNvSpPr txBox="1"/>
          <p:nvPr/>
        </p:nvSpPr>
        <p:spPr>
          <a:xfrm>
            <a:off x="8223589" y="3599687"/>
            <a:ext cx="3688320" cy="3139321"/>
          </a:xfrm>
          <a:prstGeom prst="rect">
            <a:avLst/>
          </a:prstGeom>
          <a:noFill/>
        </p:spPr>
        <p:txBody>
          <a:bodyPr wrap="square" rtlCol="0">
            <a:spAutoFit/>
          </a:bodyPr>
          <a:lstStyle/>
          <a:p>
            <a:pPr marL="285750" indent="-285750">
              <a:buFont typeface="Arial" panose="020B0604020202020204" pitchFamily="34" charset="0"/>
              <a:buChar char="•"/>
            </a:pPr>
            <a:r>
              <a:rPr lang="da-DK" dirty="0"/>
              <a:t>Ressourceydelsen er tilsvarende kontanthjælp. </a:t>
            </a:r>
          </a:p>
          <a:p>
            <a:endParaRPr lang="da-DK" dirty="0"/>
          </a:p>
          <a:p>
            <a:pPr marL="285750" indent="-285750">
              <a:buFont typeface="Arial" panose="020B0604020202020204" pitchFamily="34" charset="0"/>
              <a:buChar char="•"/>
            </a:pPr>
            <a:r>
              <a:rPr lang="da-DK" dirty="0"/>
              <a:t>Kontanthjælp er for ”alle” uden arbejde.</a:t>
            </a:r>
          </a:p>
          <a:p>
            <a:endParaRPr lang="da-DK" dirty="0"/>
          </a:p>
          <a:p>
            <a:pPr marL="285750" indent="-285750">
              <a:buFont typeface="Arial" panose="020B0604020202020204" pitchFamily="34" charset="0"/>
              <a:buChar char="•"/>
            </a:pPr>
            <a:r>
              <a:rPr lang="da-DK" dirty="0"/>
              <a:t>Indsatser for kontanthjælpsmodtagere er oftere møntet på at fikse udfordringer ”hurtigt”. </a:t>
            </a:r>
          </a:p>
          <a:p>
            <a:pPr marL="285750" indent="-285750">
              <a:buFont typeface="Arial" panose="020B0604020202020204" pitchFamily="34" charset="0"/>
              <a:buChar char="•"/>
            </a:pPr>
            <a:endParaRPr lang="da-DK" dirty="0">
              <a:solidFill>
                <a:schemeClr val="bg1"/>
              </a:solidFill>
            </a:endParaRPr>
          </a:p>
        </p:txBody>
      </p:sp>
      <p:sp>
        <p:nvSpPr>
          <p:cNvPr id="9" name="Tekstfelt 8">
            <a:extLst>
              <a:ext uri="{FF2B5EF4-FFF2-40B4-BE49-F238E27FC236}">
                <a16:creationId xmlns:a16="http://schemas.microsoft.com/office/drawing/2014/main" id="{695D3F11-A325-B767-8DFD-3CD87C24376F}"/>
              </a:ext>
            </a:extLst>
          </p:cNvPr>
          <p:cNvSpPr txBox="1"/>
          <p:nvPr/>
        </p:nvSpPr>
        <p:spPr>
          <a:xfrm>
            <a:off x="207212" y="2990046"/>
            <a:ext cx="7603958" cy="1754326"/>
          </a:xfrm>
          <a:prstGeom prst="rect">
            <a:avLst/>
          </a:prstGeom>
          <a:noFill/>
        </p:spPr>
        <p:txBody>
          <a:bodyPr wrap="square" rtlCol="0">
            <a:spAutoFit/>
          </a:bodyPr>
          <a:lstStyle/>
          <a:p>
            <a:pPr marL="285750" indent="-285750">
              <a:buFont typeface="Arial" panose="020B0604020202020204" pitchFamily="34" charset="0"/>
              <a:buChar char="•"/>
            </a:pPr>
            <a:r>
              <a:rPr lang="da-DK" b="0" i="0" dirty="0">
                <a:solidFill>
                  <a:schemeClr val="bg1"/>
                </a:solidFill>
                <a:effectLst/>
                <a:latin typeface="Open Sans" panose="020B0606030504020204" pitchFamily="34" charset="0"/>
              </a:rPr>
              <a:t>Hvad er jeres erfaringer med ressourceforløb?</a:t>
            </a:r>
          </a:p>
          <a:p>
            <a:pPr marL="285750" indent="-285750">
              <a:buFont typeface="Arial" panose="020B0604020202020204" pitchFamily="34" charset="0"/>
              <a:buChar char="•"/>
            </a:pPr>
            <a:endParaRPr lang="da-DK" dirty="0">
              <a:solidFill>
                <a:schemeClr val="bg1"/>
              </a:solidFill>
              <a:latin typeface="Open Sans" panose="020B0606030504020204" pitchFamily="34" charset="0"/>
            </a:endParaRPr>
          </a:p>
          <a:p>
            <a:pPr marL="285750" indent="-285750">
              <a:buFont typeface="Arial" panose="020B0604020202020204" pitchFamily="34" charset="0"/>
              <a:buChar char="•"/>
            </a:pPr>
            <a:r>
              <a:rPr lang="da-DK" dirty="0">
                <a:solidFill>
                  <a:schemeClr val="bg1"/>
                </a:solidFill>
                <a:latin typeface="Open Sans" panose="020B0606030504020204" pitchFamily="34" charset="0"/>
              </a:rPr>
              <a:t>Har i været bisiddere på et ressourceforløb, og hvis ja, hvad oplevede i dér?</a:t>
            </a:r>
          </a:p>
          <a:p>
            <a:endParaRPr lang="da-DK" dirty="0">
              <a:solidFill>
                <a:schemeClr val="bg1"/>
              </a:solidFill>
              <a:latin typeface="Open Sans" panose="020B0606030504020204" pitchFamily="34" charset="0"/>
            </a:endParaRPr>
          </a:p>
          <a:p>
            <a:endParaRPr lang="da-DK" dirty="0">
              <a:solidFill>
                <a:schemeClr val="bg1"/>
              </a:solidFill>
              <a:latin typeface="Open Sans" panose="020B0606030504020204" pitchFamily="34" charset="0"/>
            </a:endParaRPr>
          </a:p>
        </p:txBody>
      </p:sp>
    </p:spTree>
    <p:extLst>
      <p:ext uri="{BB962C8B-B14F-4D97-AF65-F5344CB8AC3E}">
        <p14:creationId xmlns:p14="http://schemas.microsoft.com/office/powerpoint/2010/main" val="139144274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B34F5AD2-EDBD-4BBD-A55C-EAFFD0C7097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5704"/>
            <a:ext cx="12192000" cy="2269669"/>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C3896A03-3945-419A-B66B-4EE266EDD15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 y="2265037"/>
            <a:ext cx="12191990" cy="4592963"/>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A58CD577-186C-206C-76FD-B07F5AB59EC4}"/>
              </a:ext>
            </a:extLst>
          </p:cNvPr>
          <p:cNvSpPr>
            <a:spLocks noGrp="1"/>
          </p:cNvSpPr>
          <p:nvPr>
            <p:ph type="title"/>
          </p:nvPr>
        </p:nvSpPr>
        <p:spPr>
          <a:xfrm>
            <a:off x="90535" y="1241253"/>
            <a:ext cx="9889797" cy="501836"/>
          </a:xfrm>
        </p:spPr>
        <p:txBody>
          <a:bodyPr vert="horz" lIns="91440" tIns="45720" rIns="91440" bIns="45720" rtlCol="0" anchor="ctr">
            <a:noAutofit/>
          </a:bodyPr>
          <a:lstStyle/>
          <a:p>
            <a:r>
              <a:rPr lang="en-US" kern="1200" dirty="0" err="1">
                <a:solidFill>
                  <a:srgbClr val="262626"/>
                </a:solidFill>
                <a:latin typeface="Aptos ExtraBold" panose="020B0004020202020204" pitchFamily="34" charset="0"/>
              </a:rPr>
              <a:t>Hvad</a:t>
            </a:r>
            <a:r>
              <a:rPr lang="en-US" kern="1200" dirty="0">
                <a:solidFill>
                  <a:srgbClr val="262626"/>
                </a:solidFill>
                <a:latin typeface="Aptos ExtraBold" panose="020B0004020202020204" pitchFamily="34" charset="0"/>
              </a:rPr>
              <a:t> er </a:t>
            </a:r>
            <a:r>
              <a:rPr lang="en-US" kern="1200" dirty="0" err="1">
                <a:solidFill>
                  <a:srgbClr val="262626"/>
                </a:solidFill>
                <a:latin typeface="Aptos ExtraBold" panose="020B0004020202020204" pitchFamily="34" charset="0"/>
              </a:rPr>
              <a:t>forskellen</a:t>
            </a:r>
            <a:r>
              <a:rPr lang="en-US" kern="1200" dirty="0">
                <a:solidFill>
                  <a:srgbClr val="262626"/>
                </a:solidFill>
                <a:latin typeface="Aptos ExtraBold" panose="020B0004020202020204" pitchFamily="34" charset="0"/>
              </a:rPr>
              <a:t> </a:t>
            </a:r>
            <a:r>
              <a:rPr lang="en-US" kern="1200" dirty="0" err="1">
                <a:solidFill>
                  <a:srgbClr val="262626"/>
                </a:solidFill>
                <a:latin typeface="Aptos ExtraBold" panose="020B0004020202020204" pitchFamily="34" charset="0"/>
              </a:rPr>
              <a:t>på</a:t>
            </a:r>
            <a:r>
              <a:rPr lang="en-US" kern="1200" dirty="0">
                <a:solidFill>
                  <a:srgbClr val="262626"/>
                </a:solidFill>
                <a:latin typeface="Aptos ExtraBold" panose="020B0004020202020204" pitchFamily="34" charset="0"/>
              </a:rPr>
              <a:t> </a:t>
            </a:r>
            <a:r>
              <a:rPr lang="en-US" kern="1200" dirty="0" err="1">
                <a:solidFill>
                  <a:srgbClr val="262626"/>
                </a:solidFill>
                <a:latin typeface="Aptos ExtraBold" panose="020B0004020202020204" pitchFamily="34" charset="0"/>
              </a:rPr>
              <a:t>resourceforløb</a:t>
            </a:r>
            <a:r>
              <a:rPr lang="en-US" kern="1200" dirty="0">
                <a:solidFill>
                  <a:srgbClr val="262626"/>
                </a:solidFill>
                <a:latin typeface="Aptos ExtraBold" panose="020B0004020202020204" pitchFamily="34" charset="0"/>
              </a:rPr>
              <a:t> </a:t>
            </a:r>
            <a:r>
              <a:rPr lang="en-US" kern="1200" dirty="0" err="1">
                <a:solidFill>
                  <a:srgbClr val="262626"/>
                </a:solidFill>
                <a:latin typeface="Aptos ExtraBold" panose="020B0004020202020204" pitchFamily="34" charset="0"/>
              </a:rPr>
              <a:t>og</a:t>
            </a:r>
            <a:r>
              <a:rPr lang="en-US" kern="1200" dirty="0">
                <a:solidFill>
                  <a:srgbClr val="262626"/>
                </a:solidFill>
                <a:latin typeface="Aptos ExtraBold" panose="020B0004020202020204" pitchFamily="34" charset="0"/>
              </a:rPr>
              <a:t> </a:t>
            </a:r>
            <a:r>
              <a:rPr lang="en-US" kern="1200" dirty="0" err="1">
                <a:solidFill>
                  <a:srgbClr val="262626"/>
                </a:solidFill>
                <a:latin typeface="Aptos ExtraBold" panose="020B0004020202020204" pitchFamily="34" charset="0"/>
              </a:rPr>
              <a:t>kontanthjælp</a:t>
            </a:r>
            <a:r>
              <a:rPr lang="en-US" kern="1200" dirty="0">
                <a:solidFill>
                  <a:srgbClr val="262626"/>
                </a:solidFill>
                <a:latin typeface="Aptos ExtraBold" panose="020B0004020202020204" pitchFamily="34" charset="0"/>
              </a:rPr>
              <a:t>?</a:t>
            </a:r>
          </a:p>
        </p:txBody>
      </p:sp>
      <p:sp>
        <p:nvSpPr>
          <p:cNvPr id="14" name="Rectangle 13">
            <a:extLst>
              <a:ext uri="{FF2B5EF4-FFF2-40B4-BE49-F238E27FC236}">
                <a16:creationId xmlns:a16="http://schemas.microsoft.com/office/drawing/2014/main" id="{6832F003-FCA6-4CFB-A2EA-308F3AA257D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55558" y="456887"/>
            <a:ext cx="457947" cy="4571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Billede 3">
            <a:extLst>
              <a:ext uri="{FF2B5EF4-FFF2-40B4-BE49-F238E27FC236}">
                <a16:creationId xmlns:a16="http://schemas.microsoft.com/office/drawing/2014/main" id="{0E193F48-FC6D-B03D-5A25-12DA950ADAC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00877"/>
            <a:ext cx="2381250" cy="314325"/>
          </a:xfrm>
          <a:prstGeom prst="rect">
            <a:avLst/>
          </a:prstGeom>
          <a:effectLst>
            <a:softEdge rad="25400"/>
          </a:effectLst>
        </p:spPr>
      </p:pic>
      <p:pic>
        <p:nvPicPr>
          <p:cNvPr id="5" name="Billede 4" descr="Et billede, der indeholder tekst, emblem, symbol, cirkel&#10;&#10;Automatisk genereret beskrivelse">
            <a:extLst>
              <a:ext uri="{FF2B5EF4-FFF2-40B4-BE49-F238E27FC236}">
                <a16:creationId xmlns:a16="http://schemas.microsoft.com/office/drawing/2014/main" id="{6C9C5D91-E55C-6F82-5B6F-BB99018A584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802618" y="124117"/>
            <a:ext cx="1182170" cy="1182170"/>
          </a:xfrm>
          <a:prstGeom prst="rect">
            <a:avLst/>
          </a:prstGeom>
        </p:spPr>
      </p:pic>
      <p:sp>
        <p:nvSpPr>
          <p:cNvPr id="3" name="Shape">
            <a:extLst>
              <a:ext uri="{FF2B5EF4-FFF2-40B4-BE49-F238E27FC236}">
                <a16:creationId xmlns:a16="http://schemas.microsoft.com/office/drawing/2014/main" id="{9657FCB8-2861-7A88-2947-9E4EFA32D296}"/>
              </a:ext>
            </a:extLst>
          </p:cNvPr>
          <p:cNvSpPr/>
          <p:nvPr/>
        </p:nvSpPr>
        <p:spPr>
          <a:xfrm>
            <a:off x="8150711" y="2518608"/>
            <a:ext cx="3834077" cy="4095026"/>
          </a:xfrm>
          <a:custGeom>
            <a:avLst/>
            <a:gdLst/>
            <a:ahLst/>
            <a:cxnLst>
              <a:cxn ang="0">
                <a:pos x="wd2" y="hd2"/>
              </a:cxn>
              <a:cxn ang="5400000">
                <a:pos x="wd2" y="hd2"/>
              </a:cxn>
              <a:cxn ang="10800000">
                <a:pos x="wd2" y="hd2"/>
              </a:cxn>
              <a:cxn ang="16200000">
                <a:pos x="wd2" y="hd2"/>
              </a:cxn>
            </a:cxnLst>
            <a:rect l="0" t="0" r="r" b="b"/>
            <a:pathLst>
              <a:path w="21600" h="21600" extrusionOk="0">
                <a:moveTo>
                  <a:pt x="19566" y="0"/>
                </a:moveTo>
                <a:lnTo>
                  <a:pt x="2034" y="0"/>
                </a:lnTo>
                <a:cubicBezTo>
                  <a:pt x="913" y="0"/>
                  <a:pt x="0" y="598"/>
                  <a:pt x="0" y="1338"/>
                </a:cubicBezTo>
                <a:lnTo>
                  <a:pt x="0" y="20262"/>
                </a:lnTo>
                <a:cubicBezTo>
                  <a:pt x="0" y="20999"/>
                  <a:pt x="909" y="21600"/>
                  <a:pt x="2034" y="21600"/>
                </a:cubicBezTo>
                <a:lnTo>
                  <a:pt x="19566" y="21600"/>
                </a:lnTo>
                <a:cubicBezTo>
                  <a:pt x="20687" y="21600"/>
                  <a:pt x="21600" y="21002"/>
                  <a:pt x="21600" y="20262"/>
                </a:cubicBezTo>
                <a:lnTo>
                  <a:pt x="21600" y="1335"/>
                </a:lnTo>
                <a:cubicBezTo>
                  <a:pt x="21600" y="598"/>
                  <a:pt x="20691" y="0"/>
                  <a:pt x="19566" y="0"/>
                </a:cubicBezTo>
                <a:close/>
              </a:path>
            </a:pathLst>
          </a:custGeom>
          <a:solidFill>
            <a:schemeClr val="bg1">
              <a:lumMod val="75000"/>
            </a:schemeClr>
          </a:solidFill>
          <a:ln w="12700">
            <a:miter lim="400000"/>
          </a:ln>
        </p:spPr>
        <p:txBody>
          <a:bodyPr lIns="28575" tIns="28575" rIns="28575" bIns="28575" anchor="ctr"/>
          <a:lstStyle/>
          <a:p>
            <a:pPr>
              <a:defRPr sz="3000">
                <a:solidFill>
                  <a:srgbClr val="FFFFFF"/>
                </a:solidFill>
              </a:defRPr>
            </a:pPr>
            <a:endParaRPr sz="2250" dirty="0"/>
          </a:p>
        </p:txBody>
      </p:sp>
      <p:sp>
        <p:nvSpPr>
          <p:cNvPr id="7" name="Tekstfelt 6">
            <a:extLst>
              <a:ext uri="{FF2B5EF4-FFF2-40B4-BE49-F238E27FC236}">
                <a16:creationId xmlns:a16="http://schemas.microsoft.com/office/drawing/2014/main" id="{1427B5CA-5CFB-C932-BBAE-EE2B7305CD4A}"/>
              </a:ext>
            </a:extLst>
          </p:cNvPr>
          <p:cNvSpPr txBox="1"/>
          <p:nvPr/>
        </p:nvSpPr>
        <p:spPr>
          <a:xfrm>
            <a:off x="8296469" y="2846988"/>
            <a:ext cx="3542560" cy="1046440"/>
          </a:xfrm>
          <a:prstGeom prst="rect">
            <a:avLst/>
          </a:prstGeom>
          <a:noFill/>
          <a:ln>
            <a:noFill/>
          </a:ln>
        </p:spPr>
        <p:txBody>
          <a:bodyPr wrap="square" rtlCol="0">
            <a:spAutoFit/>
          </a:bodyPr>
          <a:lstStyle/>
          <a:p>
            <a:pPr algn="ctr"/>
            <a:r>
              <a:rPr lang="da-DK" sz="2400" dirty="0">
                <a:ln>
                  <a:solidFill>
                    <a:schemeClr val="tx1">
                      <a:alpha val="62000"/>
                    </a:schemeClr>
                  </a:solidFill>
                </a:ln>
                <a:solidFill>
                  <a:srgbClr val="AAA48B"/>
                </a:solidFill>
                <a:effectLst>
                  <a:outerShdw blurRad="38100" dist="38100" dir="2700000" algn="tl">
                    <a:srgbClr val="000000">
                      <a:alpha val="43137"/>
                    </a:srgbClr>
                  </a:outerShdw>
                </a:effectLst>
                <a:latin typeface="Aptos ExtraBold" panose="020B0004020202020204" pitchFamily="34" charset="0"/>
              </a:rPr>
              <a:t>SAND</a:t>
            </a:r>
            <a:r>
              <a:rPr lang="da-DK" sz="2400" dirty="0">
                <a:solidFill>
                  <a:schemeClr val="bg1"/>
                </a:solidFill>
                <a:effectLst>
                  <a:outerShdw blurRad="38100" dist="38100" dir="2700000" algn="tl">
                    <a:srgbClr val="000000">
                      <a:alpha val="43137"/>
                    </a:srgbClr>
                  </a:outerShdw>
                </a:effectLst>
                <a:latin typeface="Aptos ExtraBold" panose="020B0004020202020204" pitchFamily="34" charset="0"/>
              </a:rPr>
              <a:t> </a:t>
            </a:r>
            <a:r>
              <a:rPr lang="da-DK" sz="2000" b="1" dirty="0">
                <a:effectLst>
                  <a:outerShdw blurRad="38100" dist="38100" dir="2700000" algn="tl">
                    <a:srgbClr val="000000">
                      <a:alpha val="43137"/>
                    </a:srgbClr>
                  </a:outerShdw>
                </a:effectLst>
                <a:latin typeface="Aptos ExtraBold" panose="020B0004020202020204" pitchFamily="34" charset="0"/>
              </a:rPr>
              <a:t>SIGER</a:t>
            </a:r>
          </a:p>
          <a:p>
            <a:endParaRPr lang="da-DK" sz="2000" dirty="0"/>
          </a:p>
          <a:p>
            <a:endParaRPr lang="da-DK" dirty="0"/>
          </a:p>
        </p:txBody>
      </p:sp>
      <p:sp>
        <p:nvSpPr>
          <p:cNvPr id="8" name="Freeform: Shape 32">
            <a:extLst>
              <a:ext uri="{FF2B5EF4-FFF2-40B4-BE49-F238E27FC236}">
                <a16:creationId xmlns:a16="http://schemas.microsoft.com/office/drawing/2014/main" id="{D0E67379-BF46-B9C2-01ED-C98F541ADE97}"/>
              </a:ext>
            </a:extLst>
          </p:cNvPr>
          <p:cNvSpPr/>
          <p:nvPr/>
        </p:nvSpPr>
        <p:spPr>
          <a:xfrm>
            <a:off x="8150710" y="2517536"/>
            <a:ext cx="1064235" cy="1149651"/>
          </a:xfrm>
          <a:custGeom>
            <a:avLst/>
            <a:gdLst>
              <a:gd name="connsiteX0" fmla="*/ 207883 w 1308687"/>
              <a:gd name="connsiteY0" fmla="*/ 0 h 1308687"/>
              <a:gd name="connsiteX1" fmla="*/ 1308687 w 1308687"/>
              <a:gd name="connsiteY1" fmla="*/ 0 h 1308687"/>
              <a:gd name="connsiteX2" fmla="*/ 0 w 1308687"/>
              <a:gd name="connsiteY2" fmla="*/ 1308687 h 1308687"/>
              <a:gd name="connsiteX3" fmla="*/ 0 w 1308687"/>
              <a:gd name="connsiteY3" fmla="*/ 207881 h 1308687"/>
              <a:gd name="connsiteX4" fmla="*/ 207883 w 1308687"/>
              <a:gd name="connsiteY4" fmla="*/ 0 h 130868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8687" h="1308687">
                <a:moveTo>
                  <a:pt x="207883" y="0"/>
                </a:moveTo>
                <a:lnTo>
                  <a:pt x="1308687" y="0"/>
                </a:lnTo>
                <a:lnTo>
                  <a:pt x="0" y="1308687"/>
                </a:lnTo>
                <a:lnTo>
                  <a:pt x="0" y="207881"/>
                </a:lnTo>
                <a:cubicBezTo>
                  <a:pt x="0" y="92910"/>
                  <a:pt x="93312" y="0"/>
                  <a:pt x="207883" y="0"/>
                </a:cubicBezTo>
                <a:close/>
              </a:path>
            </a:pathLst>
          </a:custGeom>
          <a:solidFill>
            <a:srgbClr val="AAA48B"/>
          </a:solidFill>
          <a:ln w="12700">
            <a:miter lim="400000"/>
          </a:ln>
          <a:effectLst>
            <a:innerShdw blurRad="63500" dist="50800" dir="2700000">
              <a:prstClr val="black">
                <a:alpha val="50000"/>
              </a:prstClr>
            </a:innerShdw>
          </a:effectLst>
        </p:spPr>
        <p:txBody>
          <a:bodyPr wrap="square" lIns="28575" tIns="28575" rIns="28575" bIns="28575" anchor="ctr">
            <a:noAutofit/>
          </a:bodyPr>
          <a:lstStyle/>
          <a:p>
            <a:pPr>
              <a:defRPr sz="3000">
                <a:solidFill>
                  <a:srgbClr val="FFFFFF"/>
                </a:solidFill>
              </a:defRPr>
            </a:pPr>
            <a:endParaRPr sz="2250" dirty="0"/>
          </a:p>
        </p:txBody>
      </p:sp>
      <p:sp>
        <p:nvSpPr>
          <p:cNvPr id="6" name="Tekstfelt 5">
            <a:extLst>
              <a:ext uri="{FF2B5EF4-FFF2-40B4-BE49-F238E27FC236}">
                <a16:creationId xmlns:a16="http://schemas.microsoft.com/office/drawing/2014/main" id="{A2C7C0AD-4D81-B959-4AC1-7C636F5B04C5}"/>
              </a:ext>
            </a:extLst>
          </p:cNvPr>
          <p:cNvSpPr txBox="1"/>
          <p:nvPr/>
        </p:nvSpPr>
        <p:spPr>
          <a:xfrm>
            <a:off x="8223589" y="3599687"/>
            <a:ext cx="3688320" cy="3139321"/>
          </a:xfrm>
          <a:prstGeom prst="rect">
            <a:avLst/>
          </a:prstGeom>
          <a:noFill/>
        </p:spPr>
        <p:txBody>
          <a:bodyPr wrap="square" rtlCol="0">
            <a:spAutoFit/>
          </a:bodyPr>
          <a:lstStyle/>
          <a:p>
            <a:pPr marL="285750" indent="-285750">
              <a:buFont typeface="Arial" panose="020B0604020202020204" pitchFamily="34" charset="0"/>
              <a:buChar char="•"/>
            </a:pPr>
            <a:r>
              <a:rPr lang="da-DK" dirty="0"/>
              <a:t>Ressourceydelsen er tilsvarende kontanthjælp. </a:t>
            </a:r>
          </a:p>
          <a:p>
            <a:endParaRPr lang="da-DK" dirty="0"/>
          </a:p>
          <a:p>
            <a:pPr marL="285750" indent="-285750">
              <a:buFont typeface="Arial" panose="020B0604020202020204" pitchFamily="34" charset="0"/>
              <a:buChar char="•"/>
            </a:pPr>
            <a:r>
              <a:rPr lang="da-DK" dirty="0"/>
              <a:t>Kontanthjælp er for ”alle” uden arbejde.</a:t>
            </a:r>
          </a:p>
          <a:p>
            <a:endParaRPr lang="da-DK" dirty="0"/>
          </a:p>
          <a:p>
            <a:pPr marL="285750" indent="-285750">
              <a:buFont typeface="Arial" panose="020B0604020202020204" pitchFamily="34" charset="0"/>
              <a:buChar char="•"/>
            </a:pPr>
            <a:r>
              <a:rPr lang="da-DK" dirty="0"/>
              <a:t>Indsatser for kontanthjælpsmodtagere er oftere møntet på at fikse udfordringer ”hurtigt”. </a:t>
            </a:r>
          </a:p>
          <a:p>
            <a:pPr marL="285750" indent="-285750">
              <a:buFont typeface="Arial" panose="020B0604020202020204" pitchFamily="34" charset="0"/>
              <a:buChar char="•"/>
            </a:pPr>
            <a:endParaRPr lang="da-DK" dirty="0">
              <a:solidFill>
                <a:schemeClr val="bg1"/>
              </a:solidFill>
            </a:endParaRPr>
          </a:p>
        </p:txBody>
      </p:sp>
      <p:sp>
        <p:nvSpPr>
          <p:cNvPr id="9" name="Tekstfelt 8">
            <a:extLst>
              <a:ext uri="{FF2B5EF4-FFF2-40B4-BE49-F238E27FC236}">
                <a16:creationId xmlns:a16="http://schemas.microsoft.com/office/drawing/2014/main" id="{695D3F11-A325-B767-8DFD-3CD87C24376F}"/>
              </a:ext>
            </a:extLst>
          </p:cNvPr>
          <p:cNvSpPr txBox="1"/>
          <p:nvPr/>
        </p:nvSpPr>
        <p:spPr>
          <a:xfrm>
            <a:off x="173255" y="2517536"/>
            <a:ext cx="7603958" cy="4247317"/>
          </a:xfrm>
          <a:prstGeom prst="rect">
            <a:avLst/>
          </a:prstGeom>
          <a:noFill/>
        </p:spPr>
        <p:txBody>
          <a:bodyPr wrap="square" rtlCol="0">
            <a:spAutoFit/>
          </a:bodyPr>
          <a:lstStyle/>
          <a:p>
            <a:r>
              <a:rPr lang="da-DK" b="0" i="0" dirty="0">
                <a:solidFill>
                  <a:schemeClr val="bg1"/>
                </a:solidFill>
                <a:effectLst/>
                <a:latin typeface="Open Sans" panose="020B0606030504020204" pitchFamily="34" charset="0"/>
              </a:rPr>
              <a:t>Borgerens problemer skal være komplekse, og indsatsen skal have fokus på borgerens </a:t>
            </a:r>
            <a:r>
              <a:rPr lang="da-DK" b="0" i="0" u="sng" dirty="0">
                <a:solidFill>
                  <a:schemeClr val="bg1"/>
                </a:solidFill>
                <a:effectLst/>
                <a:latin typeface="Open Sans" panose="020B0606030504020204" pitchFamily="34" charset="0"/>
              </a:rPr>
              <a:t>ressourcer, </a:t>
            </a:r>
            <a:r>
              <a:rPr lang="da-DK" b="0" i="0" dirty="0">
                <a:solidFill>
                  <a:schemeClr val="bg1"/>
                </a:solidFill>
                <a:effectLst/>
                <a:latin typeface="Open Sans" panose="020B0606030504020204" pitchFamily="34" charset="0"/>
              </a:rPr>
              <a:t>og hvordan de kan blive udviklet.</a:t>
            </a:r>
          </a:p>
          <a:p>
            <a:endParaRPr lang="da-DK" dirty="0">
              <a:solidFill>
                <a:schemeClr val="bg1"/>
              </a:solidFill>
              <a:latin typeface="Open Sans" panose="020B0606030504020204" pitchFamily="34" charset="0"/>
            </a:endParaRPr>
          </a:p>
          <a:p>
            <a:pPr algn="l"/>
            <a:r>
              <a:rPr lang="da-DK" b="0" i="0" dirty="0">
                <a:solidFill>
                  <a:schemeClr val="bg1"/>
                </a:solidFill>
                <a:effectLst/>
                <a:latin typeface="Open Sans" panose="020B0606030504020204" pitchFamily="34" charset="0"/>
              </a:rPr>
              <a:t>Det er en betingelse for at få ressourceforløb, at borgeren ud over ledighed har komplekse problemer, der ikke har kunnet løses gennem en almindelig beskæftigelsesrettet indsats. Den slags problemer kræver et helhedsorienteret forløb med en kombination af tværgående indsatser. </a:t>
            </a:r>
          </a:p>
          <a:p>
            <a:pPr algn="l"/>
            <a:r>
              <a:rPr lang="da-DK" b="0" i="0" dirty="0">
                <a:solidFill>
                  <a:schemeClr val="bg1"/>
                </a:solidFill>
                <a:effectLst/>
                <a:latin typeface="Open Sans" panose="020B0606030504020204" pitchFamily="34" charset="0"/>
              </a:rPr>
              <a:t>Det kan efter reglerne være en beskæftigelsesindsats og sociale eller sundhedsmæssige indsatser.</a:t>
            </a:r>
          </a:p>
          <a:p>
            <a:pPr algn="l"/>
            <a:endParaRPr lang="da-DK" b="0" i="0" dirty="0">
              <a:solidFill>
                <a:schemeClr val="bg1"/>
              </a:solidFill>
              <a:effectLst/>
              <a:latin typeface="Open Sans" panose="020B0606030504020204" pitchFamily="34" charset="0"/>
            </a:endParaRPr>
          </a:p>
          <a:p>
            <a:pPr algn="l"/>
            <a:r>
              <a:rPr lang="da-DK" b="0" i="0" dirty="0">
                <a:solidFill>
                  <a:schemeClr val="bg1"/>
                </a:solidFill>
                <a:effectLst/>
                <a:latin typeface="Open Sans" panose="020B0606030504020204" pitchFamily="34" charset="0"/>
              </a:rPr>
              <a:t>Hvis personen er over 40 år, kan kommunen kun give et nyt ressourceforløb, hvis personen selv ønsker det.</a:t>
            </a:r>
          </a:p>
          <a:p>
            <a:endParaRPr lang="da-DK" dirty="0">
              <a:solidFill>
                <a:schemeClr val="bg1"/>
              </a:solidFill>
            </a:endParaRPr>
          </a:p>
          <a:p>
            <a:r>
              <a:rPr lang="da-DK" dirty="0">
                <a:solidFill>
                  <a:schemeClr val="bg1"/>
                </a:solidFill>
              </a:rPr>
              <a:t>Borgere i ressourceforløb har ret til § 34 støtte (særligt høje boligudgifter). </a:t>
            </a:r>
          </a:p>
        </p:txBody>
      </p:sp>
    </p:spTree>
    <p:extLst>
      <p:ext uri="{BB962C8B-B14F-4D97-AF65-F5344CB8AC3E}">
        <p14:creationId xmlns:p14="http://schemas.microsoft.com/office/powerpoint/2010/main" val="150645994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C8D120D4-CC6E-A483-AA33-EBB404D56729}"/>
            </a:ext>
          </a:extLst>
        </p:cNvPr>
        <p:cNvGrpSpPr/>
        <p:nvPr/>
      </p:nvGrpSpPr>
      <p:grpSpPr>
        <a:xfrm>
          <a:off x="0" y="0"/>
          <a:ext cx="0" cy="0"/>
          <a:chOff x="0" y="0"/>
          <a:chExt cx="0" cy="0"/>
        </a:xfrm>
      </p:grpSpPr>
      <p:sp>
        <p:nvSpPr>
          <p:cNvPr id="10" name="Rectangle 9">
            <a:extLst>
              <a:ext uri="{FF2B5EF4-FFF2-40B4-BE49-F238E27FC236}">
                <a16:creationId xmlns:a16="http://schemas.microsoft.com/office/drawing/2014/main" id="{8DEE1325-D87C-22A6-24D7-8D6643F9D9B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5704"/>
            <a:ext cx="12192000" cy="2269669"/>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E62852D3-6ED0-CE78-5F54-2685E7D4E0C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 y="2265037"/>
            <a:ext cx="12191990" cy="4592963"/>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8386F63D-C6C8-E007-FC88-365735BB819A}"/>
              </a:ext>
            </a:extLst>
          </p:cNvPr>
          <p:cNvSpPr>
            <a:spLocks noGrp="1"/>
          </p:cNvSpPr>
          <p:nvPr>
            <p:ph type="title"/>
          </p:nvPr>
        </p:nvSpPr>
        <p:spPr>
          <a:xfrm>
            <a:off x="0" y="1129130"/>
            <a:ext cx="9889797" cy="501836"/>
          </a:xfrm>
        </p:spPr>
        <p:txBody>
          <a:bodyPr vert="horz" lIns="91440" tIns="45720" rIns="91440" bIns="45720" rtlCol="0" anchor="ctr">
            <a:noAutofit/>
          </a:bodyPr>
          <a:lstStyle/>
          <a:p>
            <a:r>
              <a:rPr lang="en-US" sz="5400" dirty="0">
                <a:solidFill>
                  <a:srgbClr val="262626"/>
                </a:solidFill>
                <a:latin typeface="Aptos ExtraBold" panose="020B0004020202020204" pitchFamily="34" charset="0"/>
              </a:rPr>
              <a:t>Relevant jura</a:t>
            </a:r>
            <a:endParaRPr lang="en-US" sz="5400" kern="1200" dirty="0">
              <a:solidFill>
                <a:srgbClr val="262626"/>
              </a:solidFill>
              <a:latin typeface="Aptos ExtraBold" panose="020B0004020202020204" pitchFamily="34" charset="0"/>
            </a:endParaRPr>
          </a:p>
        </p:txBody>
      </p:sp>
      <p:sp>
        <p:nvSpPr>
          <p:cNvPr id="14" name="Rectangle 13">
            <a:extLst>
              <a:ext uri="{FF2B5EF4-FFF2-40B4-BE49-F238E27FC236}">
                <a16:creationId xmlns:a16="http://schemas.microsoft.com/office/drawing/2014/main" id="{1774D355-9E27-4C73-6136-1BA9428AECA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55558" y="456887"/>
            <a:ext cx="457947" cy="4571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Billede 3">
            <a:extLst>
              <a:ext uri="{FF2B5EF4-FFF2-40B4-BE49-F238E27FC236}">
                <a16:creationId xmlns:a16="http://schemas.microsoft.com/office/drawing/2014/main" id="{387DD57B-5579-37A9-002B-FCC83BB28BC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00877"/>
            <a:ext cx="2381250" cy="314325"/>
          </a:xfrm>
          <a:prstGeom prst="rect">
            <a:avLst/>
          </a:prstGeom>
          <a:effectLst>
            <a:softEdge rad="25400"/>
          </a:effectLst>
        </p:spPr>
      </p:pic>
      <p:pic>
        <p:nvPicPr>
          <p:cNvPr id="5" name="Billede 4" descr="Et billede, der indeholder tekst, emblem, symbol, cirkel&#10;&#10;Automatisk genereret beskrivelse">
            <a:extLst>
              <a:ext uri="{FF2B5EF4-FFF2-40B4-BE49-F238E27FC236}">
                <a16:creationId xmlns:a16="http://schemas.microsoft.com/office/drawing/2014/main" id="{50D1FB12-C80D-F864-2AC0-AE6C0327383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802618" y="124117"/>
            <a:ext cx="1182170" cy="1182170"/>
          </a:xfrm>
          <a:prstGeom prst="rect">
            <a:avLst/>
          </a:prstGeom>
        </p:spPr>
      </p:pic>
      <p:sp>
        <p:nvSpPr>
          <p:cNvPr id="3" name="Tekstfelt 2">
            <a:extLst>
              <a:ext uri="{FF2B5EF4-FFF2-40B4-BE49-F238E27FC236}">
                <a16:creationId xmlns:a16="http://schemas.microsoft.com/office/drawing/2014/main" id="{754B8460-F10D-6078-AA09-1F3A05DB1651}"/>
              </a:ext>
            </a:extLst>
          </p:cNvPr>
          <p:cNvSpPr txBox="1"/>
          <p:nvPr/>
        </p:nvSpPr>
        <p:spPr>
          <a:xfrm>
            <a:off x="10" y="1850036"/>
            <a:ext cx="12191990" cy="4401205"/>
          </a:xfrm>
          <a:prstGeom prst="rect">
            <a:avLst/>
          </a:prstGeom>
          <a:noFill/>
        </p:spPr>
        <p:txBody>
          <a:bodyPr wrap="square" lIns="91440" tIns="45720" rIns="91440" bIns="45720" rtlCol="0" anchor="t">
            <a:spAutoFit/>
          </a:bodyPr>
          <a:lstStyle/>
          <a:p>
            <a:pPr algn="ctr"/>
            <a:r>
              <a:rPr lang="da-DK" b="1" dirty="0">
                <a:latin typeface="Open Sans" panose="020B0606030504020204" pitchFamily="34" charset="0"/>
                <a:ea typeface="Open Sans" panose="020B0606030504020204" pitchFamily="34" charset="0"/>
                <a:cs typeface="Open Sans" panose="020B0606030504020204" pitchFamily="34" charset="0"/>
              </a:rPr>
              <a:t>LAB – Kapitel 19</a:t>
            </a:r>
          </a:p>
          <a:p>
            <a:pPr algn="ctr"/>
            <a:endParaRPr lang="da-DK" b="1" dirty="0">
              <a:latin typeface="Open Sans" panose="020B0606030504020204" pitchFamily="34" charset="0"/>
              <a:ea typeface="Open Sans" panose="020B0606030504020204" pitchFamily="34" charset="0"/>
              <a:cs typeface="Open Sans" panose="020B0606030504020204" pitchFamily="34" charset="0"/>
            </a:endParaRPr>
          </a:p>
          <a:p>
            <a:pPr algn="ctr"/>
            <a:endParaRPr lang="da-DK" sz="1600" b="1" i="0" dirty="0">
              <a:effectLst/>
              <a:latin typeface="Open Sans" panose="020B0606030504020204" pitchFamily="34" charset="0"/>
              <a:ea typeface="Open Sans" panose="020B0606030504020204" pitchFamily="34" charset="0"/>
              <a:cs typeface="Open Sans" panose="020B0606030504020204" pitchFamily="34" charset="0"/>
            </a:endParaRPr>
          </a:p>
          <a:p>
            <a:pPr algn="ctr"/>
            <a:endParaRPr lang="da-DK" sz="1600" b="1" dirty="0">
              <a:latin typeface="Open Sans" panose="020B0606030504020204" pitchFamily="34" charset="0"/>
              <a:ea typeface="Open Sans" panose="020B0606030504020204" pitchFamily="34" charset="0"/>
              <a:cs typeface="Open Sans" panose="020B0606030504020204" pitchFamily="34" charset="0"/>
            </a:endParaRPr>
          </a:p>
          <a:p>
            <a:pPr algn="ctr"/>
            <a:endParaRPr lang="da-DK" sz="1600" b="1" i="0" dirty="0">
              <a:effectLst/>
              <a:latin typeface="Open Sans" panose="020B0606030504020204" pitchFamily="34" charset="0"/>
              <a:ea typeface="Open Sans" panose="020B0606030504020204" pitchFamily="34" charset="0"/>
              <a:cs typeface="Open Sans" panose="020B0606030504020204" pitchFamily="34" charset="0"/>
            </a:endParaRPr>
          </a:p>
          <a:p>
            <a:pPr algn="ctr"/>
            <a:endParaRPr lang="da-DK" sz="1600" b="1" i="0" dirty="0">
              <a:effectLst/>
              <a:latin typeface="Open Sans" panose="020B0606030504020204" pitchFamily="34" charset="0"/>
              <a:ea typeface="Open Sans" panose="020B0606030504020204" pitchFamily="34" charset="0"/>
              <a:cs typeface="Open Sans" panose="020B0606030504020204" pitchFamily="34" charset="0"/>
            </a:endParaRPr>
          </a:p>
          <a:p>
            <a:pPr marL="285750" indent="-285750">
              <a:buFont typeface="Arial" panose="020B0604020202020204" pitchFamily="34" charset="0"/>
              <a:buChar char="•"/>
            </a:pPr>
            <a:r>
              <a:rPr lang="da-DK" dirty="0">
                <a:solidFill>
                  <a:schemeClr val="bg1"/>
                </a:solidFill>
                <a:latin typeface="Open Sans" panose="020B0606030504020204" pitchFamily="34" charset="0"/>
                <a:ea typeface="Open Sans" panose="020B0606030504020204" pitchFamily="34" charset="0"/>
                <a:cs typeface="Open Sans" panose="020B0606030504020204" pitchFamily="34" charset="0"/>
              </a:rPr>
              <a:t>Lovgivning om ressourceforløb kan findes i LAB-lovens kapitel 19. </a:t>
            </a:r>
          </a:p>
          <a:p>
            <a:endParaRPr lang="da-DK"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a:p>
            <a:endParaRPr lang="da-DK"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a:p>
            <a:pPr marL="285750" indent="-285750">
              <a:buFont typeface="Arial" panose="020B0604020202020204" pitchFamily="34" charset="0"/>
              <a:buChar char="•"/>
            </a:pPr>
            <a:r>
              <a:rPr lang="da-DK">
                <a:solidFill>
                  <a:schemeClr val="bg1"/>
                </a:solidFill>
                <a:latin typeface="Open Sans"/>
                <a:ea typeface="Open Sans"/>
                <a:cs typeface="Open Sans"/>
              </a:rPr>
              <a:t>Består af §§ 112, 113, 113 a, 114, 115, 115 a. </a:t>
            </a:r>
            <a:endParaRPr lang="da-DK"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a:p>
            <a:endParaRPr lang="da-DK"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a:p>
            <a:endParaRPr lang="da-DK"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a:p>
            <a:pPr marL="285750" indent="-285750">
              <a:buFont typeface="Arial" panose="020B0604020202020204" pitchFamily="34" charset="0"/>
              <a:buChar char="•"/>
            </a:pPr>
            <a:r>
              <a:rPr lang="da-DK" dirty="0">
                <a:solidFill>
                  <a:schemeClr val="bg1"/>
                </a:solidFill>
                <a:latin typeface="Open Sans" panose="020B0606030504020204" pitchFamily="34" charset="0"/>
                <a:ea typeface="Open Sans" panose="020B0606030504020204" pitchFamily="34" charset="0"/>
                <a:cs typeface="Open Sans" panose="020B0606030504020204" pitchFamily="34" charset="0"/>
              </a:rPr>
              <a:t>De drejer sig om hhv. målgruppe, indsats og varighed, samt førtidspensionister der selv ønsker et ressourceforløb.  </a:t>
            </a:r>
          </a:p>
          <a:p>
            <a:endParaRPr lang="da-DK"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a:p>
            <a:endParaRPr lang="da-DK" dirty="0">
              <a:solidFill>
                <a:schemeClr val="bg1"/>
              </a:solidFill>
            </a:endParaRPr>
          </a:p>
        </p:txBody>
      </p:sp>
    </p:spTree>
    <p:extLst>
      <p:ext uri="{BB962C8B-B14F-4D97-AF65-F5344CB8AC3E}">
        <p14:creationId xmlns:p14="http://schemas.microsoft.com/office/powerpoint/2010/main" val="56848538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B34F5AD2-EDBD-4BBD-A55C-EAFFD0C7097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5704"/>
            <a:ext cx="12192000" cy="2269669"/>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C3896A03-3945-419A-B66B-4EE266EDD15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 y="2265037"/>
            <a:ext cx="12191990" cy="4592963"/>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A58CD577-186C-206C-76FD-B07F5AB59EC4}"/>
              </a:ext>
            </a:extLst>
          </p:cNvPr>
          <p:cNvSpPr>
            <a:spLocks noGrp="1"/>
          </p:cNvSpPr>
          <p:nvPr>
            <p:ph type="title"/>
          </p:nvPr>
        </p:nvSpPr>
        <p:spPr>
          <a:xfrm>
            <a:off x="0" y="1397518"/>
            <a:ext cx="9889797" cy="501836"/>
          </a:xfrm>
        </p:spPr>
        <p:txBody>
          <a:bodyPr vert="horz" lIns="91440" tIns="45720" rIns="91440" bIns="45720" rtlCol="0" anchor="ctr">
            <a:noAutofit/>
          </a:bodyPr>
          <a:lstStyle/>
          <a:p>
            <a:r>
              <a:rPr lang="en-US" sz="5400" kern="1200" dirty="0" err="1">
                <a:solidFill>
                  <a:srgbClr val="262626"/>
                </a:solidFill>
                <a:latin typeface="Aptos ExtraBold" panose="020B0004020202020204" pitchFamily="34" charset="0"/>
              </a:rPr>
              <a:t>Hvad</a:t>
            </a:r>
            <a:r>
              <a:rPr lang="en-US" sz="5400" kern="1200" dirty="0">
                <a:solidFill>
                  <a:srgbClr val="262626"/>
                </a:solidFill>
                <a:latin typeface="Aptos ExtraBold" panose="020B0004020202020204" pitchFamily="34" charset="0"/>
              </a:rPr>
              <a:t> er </a:t>
            </a:r>
            <a:r>
              <a:rPr lang="en-US" sz="5400" kern="1200" dirty="0" err="1">
                <a:solidFill>
                  <a:srgbClr val="262626"/>
                </a:solidFill>
                <a:latin typeface="Aptos ExtraBold" panose="020B0004020202020204" pitchFamily="34" charset="0"/>
              </a:rPr>
              <a:t>ressourceforløb</a:t>
            </a:r>
            <a:r>
              <a:rPr lang="en-US" sz="5400" kern="1200" dirty="0">
                <a:solidFill>
                  <a:srgbClr val="262626"/>
                </a:solidFill>
                <a:latin typeface="Aptos ExtraBold" panose="020B0004020202020204" pitchFamily="34" charset="0"/>
              </a:rPr>
              <a:t>?</a:t>
            </a:r>
          </a:p>
        </p:txBody>
      </p:sp>
      <p:sp>
        <p:nvSpPr>
          <p:cNvPr id="14" name="Rectangle 13">
            <a:extLst>
              <a:ext uri="{FF2B5EF4-FFF2-40B4-BE49-F238E27FC236}">
                <a16:creationId xmlns:a16="http://schemas.microsoft.com/office/drawing/2014/main" id="{6832F003-FCA6-4CFB-A2EA-308F3AA257D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55558" y="456887"/>
            <a:ext cx="457947" cy="4571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Billede 3">
            <a:extLst>
              <a:ext uri="{FF2B5EF4-FFF2-40B4-BE49-F238E27FC236}">
                <a16:creationId xmlns:a16="http://schemas.microsoft.com/office/drawing/2014/main" id="{0E193F48-FC6D-B03D-5A25-12DA950ADAC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00877"/>
            <a:ext cx="2381250" cy="314325"/>
          </a:xfrm>
          <a:prstGeom prst="rect">
            <a:avLst/>
          </a:prstGeom>
          <a:effectLst>
            <a:softEdge rad="25400"/>
          </a:effectLst>
        </p:spPr>
      </p:pic>
      <p:pic>
        <p:nvPicPr>
          <p:cNvPr id="5" name="Billede 4" descr="Et billede, der indeholder tekst, emblem, symbol, cirkel&#10;&#10;Automatisk genereret beskrivelse">
            <a:extLst>
              <a:ext uri="{FF2B5EF4-FFF2-40B4-BE49-F238E27FC236}">
                <a16:creationId xmlns:a16="http://schemas.microsoft.com/office/drawing/2014/main" id="{6C9C5D91-E55C-6F82-5B6F-BB99018A584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802618" y="124117"/>
            <a:ext cx="1182170" cy="1182170"/>
          </a:xfrm>
          <a:prstGeom prst="rect">
            <a:avLst/>
          </a:prstGeom>
        </p:spPr>
      </p:pic>
      <p:sp>
        <p:nvSpPr>
          <p:cNvPr id="7" name="Tekstfelt 6">
            <a:extLst>
              <a:ext uri="{FF2B5EF4-FFF2-40B4-BE49-F238E27FC236}">
                <a16:creationId xmlns:a16="http://schemas.microsoft.com/office/drawing/2014/main" id="{21BEE00F-5C90-C47D-918A-A15F084614A1}"/>
              </a:ext>
            </a:extLst>
          </p:cNvPr>
          <p:cNvSpPr txBox="1"/>
          <p:nvPr/>
        </p:nvSpPr>
        <p:spPr>
          <a:xfrm>
            <a:off x="0" y="2581670"/>
            <a:ext cx="12192000" cy="4339650"/>
          </a:xfrm>
          <a:prstGeom prst="rect">
            <a:avLst/>
          </a:prstGeom>
          <a:noFill/>
        </p:spPr>
        <p:txBody>
          <a:bodyPr wrap="square" rtlCol="0">
            <a:spAutoFit/>
          </a:bodyPr>
          <a:lstStyle/>
          <a:p>
            <a:r>
              <a:rPr lang="da-DK" sz="2400" dirty="0">
                <a:solidFill>
                  <a:schemeClr val="bg1"/>
                </a:solidFill>
              </a:rPr>
              <a:t>Et ressourceforløb er et individuelt tilrettelagt forløb på 1-3 år, for borgere der har ”komplekse problemstillinger udover ledighed”, som man ikke har kunnet løse gennem jobcenteret og deres indsatser, og som kræver et helhedsorienteret forløb med indsatser fra både Lov om Aktiv Beskæftigelse (LAB) og Lov om Aktiv Socialpolitik (LAS) samt en række sundhedsmæssige indsatser. </a:t>
            </a:r>
          </a:p>
          <a:p>
            <a:endParaRPr lang="da-DK" sz="2400" dirty="0">
              <a:solidFill>
                <a:schemeClr val="bg1"/>
              </a:solidFill>
            </a:endParaRPr>
          </a:p>
          <a:p>
            <a:r>
              <a:rPr lang="da-DK" sz="2400" b="1" u="sng" dirty="0">
                <a:solidFill>
                  <a:schemeClr val="bg1"/>
                </a:solidFill>
              </a:rPr>
              <a:t>På dansk: </a:t>
            </a:r>
          </a:p>
          <a:p>
            <a:endParaRPr lang="da-DK" sz="2400" b="1" u="sng" dirty="0">
              <a:solidFill>
                <a:schemeClr val="bg1"/>
              </a:solidFill>
            </a:endParaRPr>
          </a:p>
          <a:p>
            <a:r>
              <a:rPr lang="da-DK" sz="2400" dirty="0">
                <a:solidFill>
                  <a:schemeClr val="bg1"/>
                </a:solidFill>
              </a:rPr>
              <a:t>Man skal have haft det svært fysisk, psykisk og socialt i en længere periode, uden at kommunes indsatser har hjulpet, og man har brug for støtte på en masse forskellige områder.   </a:t>
            </a:r>
          </a:p>
          <a:p>
            <a:endParaRPr lang="da-DK" dirty="0">
              <a:solidFill>
                <a:schemeClr val="bg1"/>
              </a:solidFill>
            </a:endParaRPr>
          </a:p>
          <a:p>
            <a:endParaRPr lang="da-DK" dirty="0">
              <a:solidFill>
                <a:schemeClr val="bg1"/>
              </a:solidFill>
            </a:endParaRPr>
          </a:p>
        </p:txBody>
      </p:sp>
    </p:spTree>
    <p:extLst>
      <p:ext uri="{BB962C8B-B14F-4D97-AF65-F5344CB8AC3E}">
        <p14:creationId xmlns:p14="http://schemas.microsoft.com/office/powerpoint/2010/main" val="412033360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CC5DFF6E-264F-D7FB-0E25-003ACEEB4060}"/>
            </a:ext>
          </a:extLst>
        </p:cNvPr>
        <p:cNvGrpSpPr/>
        <p:nvPr/>
      </p:nvGrpSpPr>
      <p:grpSpPr>
        <a:xfrm>
          <a:off x="0" y="0"/>
          <a:ext cx="0" cy="0"/>
          <a:chOff x="0" y="0"/>
          <a:chExt cx="0" cy="0"/>
        </a:xfrm>
      </p:grpSpPr>
      <p:sp>
        <p:nvSpPr>
          <p:cNvPr id="10" name="Rectangle 9">
            <a:extLst>
              <a:ext uri="{FF2B5EF4-FFF2-40B4-BE49-F238E27FC236}">
                <a16:creationId xmlns:a16="http://schemas.microsoft.com/office/drawing/2014/main" id="{CACE2D6B-6892-8BF7-AA32-EEAC5CFC58D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5704"/>
            <a:ext cx="12192000" cy="2269669"/>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3308385D-A4A6-A9FA-59A4-D20C0612F47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 y="2265037"/>
            <a:ext cx="12191990" cy="4592963"/>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6227265E-E501-CD44-B9C8-C25279FFCD78}"/>
              </a:ext>
            </a:extLst>
          </p:cNvPr>
          <p:cNvSpPr>
            <a:spLocks noGrp="1"/>
          </p:cNvSpPr>
          <p:nvPr>
            <p:ph type="title"/>
          </p:nvPr>
        </p:nvSpPr>
        <p:spPr>
          <a:xfrm>
            <a:off x="0" y="1397518"/>
            <a:ext cx="9889797" cy="501836"/>
          </a:xfrm>
        </p:spPr>
        <p:txBody>
          <a:bodyPr vert="horz" lIns="91440" tIns="45720" rIns="91440" bIns="45720" rtlCol="0" anchor="ctr">
            <a:noAutofit/>
          </a:bodyPr>
          <a:lstStyle/>
          <a:p>
            <a:r>
              <a:rPr lang="en-US" sz="5400" dirty="0" err="1">
                <a:solidFill>
                  <a:srgbClr val="262626"/>
                </a:solidFill>
                <a:latin typeface="Aptos ExtraBold" panose="020B0004020202020204" pitchFamily="34" charset="0"/>
              </a:rPr>
              <a:t>Hvem</a:t>
            </a:r>
            <a:r>
              <a:rPr lang="en-US" sz="5400" dirty="0">
                <a:solidFill>
                  <a:srgbClr val="262626"/>
                </a:solidFill>
                <a:latin typeface="Aptos ExtraBold" panose="020B0004020202020204" pitchFamily="34" charset="0"/>
              </a:rPr>
              <a:t> er </a:t>
            </a:r>
            <a:r>
              <a:rPr lang="en-US" sz="5400" dirty="0" err="1">
                <a:solidFill>
                  <a:srgbClr val="262626"/>
                </a:solidFill>
                <a:latin typeface="Aptos ExtraBold" panose="020B0004020202020204" pitchFamily="34" charset="0"/>
              </a:rPr>
              <a:t>i</a:t>
            </a:r>
            <a:r>
              <a:rPr lang="en-US" sz="5400" dirty="0">
                <a:solidFill>
                  <a:srgbClr val="262626"/>
                </a:solidFill>
                <a:latin typeface="Aptos ExtraBold" panose="020B0004020202020204" pitchFamily="34" charset="0"/>
              </a:rPr>
              <a:t> </a:t>
            </a:r>
            <a:r>
              <a:rPr lang="en-US" sz="5400" dirty="0" err="1">
                <a:solidFill>
                  <a:srgbClr val="262626"/>
                </a:solidFill>
                <a:latin typeface="Aptos ExtraBold" panose="020B0004020202020204" pitchFamily="34" charset="0"/>
              </a:rPr>
              <a:t>målgruppen</a:t>
            </a:r>
            <a:r>
              <a:rPr lang="en-US" sz="5400" kern="1200" dirty="0">
                <a:solidFill>
                  <a:srgbClr val="262626"/>
                </a:solidFill>
                <a:latin typeface="Aptos ExtraBold" panose="020B0004020202020204" pitchFamily="34" charset="0"/>
              </a:rPr>
              <a:t>?</a:t>
            </a:r>
          </a:p>
        </p:txBody>
      </p:sp>
      <p:sp>
        <p:nvSpPr>
          <p:cNvPr id="14" name="Rectangle 13">
            <a:extLst>
              <a:ext uri="{FF2B5EF4-FFF2-40B4-BE49-F238E27FC236}">
                <a16:creationId xmlns:a16="http://schemas.microsoft.com/office/drawing/2014/main" id="{FF612D35-F5CB-D4F7-6907-A83B844BCC2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55558" y="456887"/>
            <a:ext cx="457947" cy="4571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Billede 3">
            <a:extLst>
              <a:ext uri="{FF2B5EF4-FFF2-40B4-BE49-F238E27FC236}">
                <a16:creationId xmlns:a16="http://schemas.microsoft.com/office/drawing/2014/main" id="{F96D4C5A-2660-3F87-6252-B5261B8287E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00877"/>
            <a:ext cx="2381250" cy="314325"/>
          </a:xfrm>
          <a:prstGeom prst="rect">
            <a:avLst/>
          </a:prstGeom>
          <a:effectLst>
            <a:softEdge rad="25400"/>
          </a:effectLst>
        </p:spPr>
      </p:pic>
      <p:pic>
        <p:nvPicPr>
          <p:cNvPr id="5" name="Billede 4" descr="Et billede, der indeholder tekst, emblem, symbol, cirkel&#10;&#10;Automatisk genereret beskrivelse">
            <a:extLst>
              <a:ext uri="{FF2B5EF4-FFF2-40B4-BE49-F238E27FC236}">
                <a16:creationId xmlns:a16="http://schemas.microsoft.com/office/drawing/2014/main" id="{98CFE6BF-04EF-9903-3677-5448B892482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802618" y="124117"/>
            <a:ext cx="1182170" cy="1182170"/>
          </a:xfrm>
          <a:prstGeom prst="rect">
            <a:avLst/>
          </a:prstGeom>
        </p:spPr>
      </p:pic>
      <p:sp>
        <p:nvSpPr>
          <p:cNvPr id="7" name="Tekstfelt 6">
            <a:extLst>
              <a:ext uri="{FF2B5EF4-FFF2-40B4-BE49-F238E27FC236}">
                <a16:creationId xmlns:a16="http://schemas.microsoft.com/office/drawing/2014/main" id="{B4E0F888-652A-1701-512A-4AAB1843EFF2}"/>
              </a:ext>
            </a:extLst>
          </p:cNvPr>
          <p:cNvSpPr txBox="1"/>
          <p:nvPr/>
        </p:nvSpPr>
        <p:spPr>
          <a:xfrm>
            <a:off x="10" y="2149019"/>
            <a:ext cx="12191990" cy="4708981"/>
          </a:xfrm>
          <a:prstGeom prst="rect">
            <a:avLst/>
          </a:prstGeom>
          <a:noFill/>
        </p:spPr>
        <p:txBody>
          <a:bodyPr wrap="square" rtlCol="0">
            <a:spAutoFit/>
          </a:bodyPr>
          <a:lstStyle/>
          <a:p>
            <a:endParaRPr lang="da-DK" sz="2400" dirty="0">
              <a:solidFill>
                <a:schemeClr val="bg1"/>
              </a:solidFill>
            </a:endParaRPr>
          </a:p>
          <a:p>
            <a:endParaRPr lang="da-DK" dirty="0">
              <a:solidFill>
                <a:schemeClr val="bg1"/>
              </a:solidFill>
            </a:endParaRPr>
          </a:p>
          <a:p>
            <a:r>
              <a:rPr lang="da-DK" sz="2400" u="sng" dirty="0">
                <a:solidFill>
                  <a:schemeClr val="bg1"/>
                </a:solidFill>
              </a:rPr>
              <a:t>Udover ”de komplekse problemer” skal mindst én af følgende gøre sig gældende:</a:t>
            </a:r>
          </a:p>
          <a:p>
            <a:endParaRPr lang="da-DK" sz="2400" dirty="0">
              <a:solidFill>
                <a:schemeClr val="bg1"/>
              </a:solidFill>
            </a:endParaRPr>
          </a:p>
          <a:p>
            <a:pPr marL="342900" indent="-342900">
              <a:buFont typeface="Arial" panose="020B0604020202020204" pitchFamily="34" charset="0"/>
              <a:buChar char="•"/>
            </a:pPr>
            <a:r>
              <a:rPr lang="da-DK" sz="2400" b="0" i="0" dirty="0">
                <a:solidFill>
                  <a:schemeClr val="bg1"/>
                </a:solidFill>
                <a:effectLst/>
                <a:latin typeface="Questa-Regular"/>
              </a:rPr>
              <a:t>Man har modtaget længerevarende offentlig forsørgelse, som fx kontanthjælp.</a:t>
            </a:r>
          </a:p>
          <a:p>
            <a:endParaRPr lang="da-DK" sz="2400" b="0" i="0" dirty="0">
              <a:solidFill>
                <a:schemeClr val="bg1"/>
              </a:solidFill>
              <a:effectLst/>
              <a:latin typeface="Questa-Regular"/>
            </a:endParaRPr>
          </a:p>
          <a:p>
            <a:pPr marL="342900" indent="-342900">
              <a:buFont typeface="Arial" panose="020B0604020202020204" pitchFamily="34" charset="0"/>
              <a:buChar char="•"/>
            </a:pPr>
            <a:r>
              <a:rPr lang="da-DK" sz="2400" b="0" i="0" dirty="0">
                <a:solidFill>
                  <a:schemeClr val="bg1"/>
                </a:solidFill>
                <a:effectLst/>
                <a:latin typeface="Questa-Regular"/>
              </a:rPr>
              <a:t>Man har deltaget i tilbud via jobcenter eller lign. uden at være kommet tættere arbejdsmarkedet.</a:t>
            </a:r>
          </a:p>
          <a:p>
            <a:endParaRPr lang="da-DK" sz="2400" b="0" i="0" dirty="0">
              <a:solidFill>
                <a:schemeClr val="bg1"/>
              </a:solidFill>
              <a:effectLst/>
              <a:latin typeface="Questa-Regular"/>
            </a:endParaRPr>
          </a:p>
          <a:p>
            <a:pPr marL="342900" indent="-342900">
              <a:buFont typeface="Arial" panose="020B0604020202020204" pitchFamily="34" charset="0"/>
              <a:buChar char="•"/>
            </a:pPr>
            <a:r>
              <a:rPr lang="da-DK" sz="2400" b="0" i="0" dirty="0">
                <a:solidFill>
                  <a:schemeClr val="bg1"/>
                </a:solidFill>
                <a:effectLst/>
                <a:latin typeface="Questa-Regular"/>
              </a:rPr>
              <a:t>Kommunen vurderer, at der er behov for en længerevarende indsats, før der kan ”fastsættes et konkret beskæftigelsesmål.” Som fx et mål om at komme til at arbejde i en butik. </a:t>
            </a:r>
            <a:endParaRPr lang="da-DK" sz="2400" dirty="0">
              <a:solidFill>
                <a:schemeClr val="bg1"/>
              </a:solidFill>
            </a:endParaRPr>
          </a:p>
          <a:p>
            <a:endParaRPr lang="da-DK" sz="2400" dirty="0">
              <a:solidFill>
                <a:schemeClr val="bg1"/>
              </a:solidFill>
            </a:endParaRPr>
          </a:p>
          <a:p>
            <a:endParaRPr lang="da-DK" dirty="0">
              <a:solidFill>
                <a:schemeClr val="bg1"/>
              </a:solidFill>
            </a:endParaRPr>
          </a:p>
        </p:txBody>
      </p:sp>
    </p:spTree>
    <p:extLst>
      <p:ext uri="{BB962C8B-B14F-4D97-AF65-F5344CB8AC3E}">
        <p14:creationId xmlns:p14="http://schemas.microsoft.com/office/powerpoint/2010/main" val="112986714"/>
      </p:ext>
    </p:extLst>
  </p:cSld>
  <p:clrMapOvr>
    <a:masterClrMapping/>
  </p:clrMapOvr>
</p:sld>
</file>

<file path=ppt/theme/theme1.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tema">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kument" ma:contentTypeID="0x010100311E4D543D85EC429EC6A1AA1AF3494A" ma:contentTypeVersion="6" ma:contentTypeDescription="Opret et nyt dokument." ma:contentTypeScope="" ma:versionID="e331570dcbe52d58dcccb912b78db533">
  <xsd:schema xmlns:xsd="http://www.w3.org/2001/XMLSchema" xmlns:xs="http://www.w3.org/2001/XMLSchema" xmlns:p="http://schemas.microsoft.com/office/2006/metadata/properties" xmlns:ns2="70e0cffd-6478-4e1f-8227-4e284e4c75bb" xmlns:ns3="0fc77334-f1df-4cfc-a346-15084c35c64d" targetNamespace="http://schemas.microsoft.com/office/2006/metadata/properties" ma:root="true" ma:fieldsID="1784c9b489c00da6d64173fe8f98b316" ns2:_="" ns3:_="">
    <xsd:import namespace="70e0cffd-6478-4e1f-8227-4e284e4c75bb"/>
    <xsd:import namespace="0fc77334-f1df-4cfc-a346-15084c35c64d"/>
    <xsd:element name="properties">
      <xsd:complexType>
        <xsd:sequence>
          <xsd:element name="documentManagement">
            <xsd:complexType>
              <xsd:all>
                <xsd:element ref="ns2:MediaServiceMetadata" minOccurs="0"/>
                <xsd:element ref="ns2:MediaServiceFastMetadata" minOccurs="0"/>
                <xsd:element ref="ns2:MediaServiceObjectDetectorVersions" minOccurs="0"/>
                <xsd:element ref="ns2:MediaServiceSearchProperties"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0e0cffd-6478-4e1f-8227-4e284e4c75bb"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bjectDetectorVersions" ma:index="10" nillable="true" ma:displayName="MediaServiceObjectDetectorVersions" ma:hidden="true" ma:indexed="true" ma:internalName="MediaServiceObjectDetectorVersions" ma:readOnly="true">
      <xsd:simpleType>
        <xsd:restriction base="dms:Text"/>
      </xsd:simpleType>
    </xsd:element>
    <xsd:element name="MediaServiceSearchProperties" ma:index="11"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0fc77334-f1df-4cfc-a346-15084c35c64d" elementFormDefault="qualified">
    <xsd:import namespace="http://schemas.microsoft.com/office/2006/documentManagement/types"/>
    <xsd:import namespace="http://schemas.microsoft.com/office/infopath/2007/PartnerControls"/>
    <xsd:element name="SharedWithUsers" ma:index="12" nillable="true" ma:displayName="Delt med"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Delt med detaljer"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dholdstype"/>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SharedWithUsers xmlns="0fc77334-f1df-4cfc-a346-15084c35c64d">
      <UserInfo>
        <DisplayName>Emma Sterlie</DisplayName>
        <AccountId>13</AccountId>
        <AccountType/>
      </UserInfo>
    </SharedWithUsers>
  </documentManagement>
</p:properties>
</file>

<file path=customXml/itemProps1.xml><?xml version="1.0" encoding="utf-8"?>
<ds:datastoreItem xmlns:ds="http://schemas.openxmlformats.org/officeDocument/2006/customXml" ds:itemID="{B905A13B-A0D8-421D-9FB7-77291B9D0793}">
  <ds:schemaRefs>
    <ds:schemaRef ds:uri="0fc77334-f1df-4cfc-a346-15084c35c64d"/>
    <ds:schemaRef ds:uri="70e0cffd-6478-4e1f-8227-4e284e4c75bb"/>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DCAAE979-C68D-48D6-ADCB-F8403B17FA40}">
  <ds:schemaRefs>
    <ds:schemaRef ds:uri="http://schemas.microsoft.com/sharepoint/v3/contenttype/forms"/>
  </ds:schemaRefs>
</ds:datastoreItem>
</file>

<file path=customXml/itemProps3.xml><?xml version="1.0" encoding="utf-8"?>
<ds:datastoreItem xmlns:ds="http://schemas.openxmlformats.org/officeDocument/2006/customXml" ds:itemID="{19A3ADD6-68FE-4E35-B30D-7B870C25B157}">
  <ds:schemaRefs>
    <ds:schemaRef ds:uri="http://www.w3.org/XML/1998/namespace"/>
    <ds:schemaRef ds:uri="http://schemas.microsoft.com/office/2006/documentManagement/types"/>
    <ds:schemaRef ds:uri="http://purl.org/dc/elements/1.1/"/>
    <ds:schemaRef ds:uri="http://schemas.microsoft.com/office/infopath/2007/PartnerControls"/>
    <ds:schemaRef ds:uri="http://purl.org/dc/dcmitype/"/>
    <ds:schemaRef ds:uri="http://schemas.microsoft.com/office/2006/metadata/properties"/>
    <ds:schemaRef ds:uri="http://purl.org/dc/terms/"/>
    <ds:schemaRef ds:uri="70e0cffd-6478-4e1f-8227-4e284e4c75bb"/>
    <ds:schemaRef ds:uri="http://schemas.openxmlformats.org/package/2006/metadata/core-properties"/>
    <ds:schemaRef ds:uri="0fc77334-f1df-4cfc-a346-15084c35c64d"/>
  </ds:schemaRefs>
</ds:datastoreItem>
</file>

<file path=docProps/app.xml><?xml version="1.0" encoding="utf-8"?>
<Properties xmlns="http://schemas.openxmlformats.org/officeDocument/2006/extended-properties" xmlns:vt="http://schemas.openxmlformats.org/officeDocument/2006/docPropsVTypes">
  <TotalTime>14861</TotalTime>
  <Words>3592</Words>
  <Application>Microsoft Office PowerPoint</Application>
  <PresentationFormat>Widescreen</PresentationFormat>
  <Paragraphs>364</Paragraphs>
  <Slides>37</Slides>
  <Notes>2</Notes>
  <HiddenSlides>0</HiddenSlides>
  <MMClips>0</MMClips>
  <ScaleCrop>false</ScaleCrop>
  <HeadingPairs>
    <vt:vector size="6" baseType="variant">
      <vt:variant>
        <vt:lpstr>Benyttede skrifttyper</vt:lpstr>
      </vt:variant>
      <vt:variant>
        <vt:i4>8</vt:i4>
      </vt:variant>
      <vt:variant>
        <vt:lpstr>Tema</vt:lpstr>
      </vt:variant>
      <vt:variant>
        <vt:i4>1</vt:i4>
      </vt:variant>
      <vt:variant>
        <vt:lpstr>Slidetitler</vt:lpstr>
      </vt:variant>
      <vt:variant>
        <vt:i4>37</vt:i4>
      </vt:variant>
    </vt:vector>
  </HeadingPairs>
  <TitlesOfParts>
    <vt:vector size="46" baseType="lpstr">
      <vt:lpstr>Aptos</vt:lpstr>
      <vt:lpstr>Aptos Black</vt:lpstr>
      <vt:lpstr>Aptos ExtraBold</vt:lpstr>
      <vt:lpstr>Arial</vt:lpstr>
      <vt:lpstr>Calibri</vt:lpstr>
      <vt:lpstr>Calibri Light</vt:lpstr>
      <vt:lpstr>Open Sans</vt:lpstr>
      <vt:lpstr>Questa-Regular</vt:lpstr>
      <vt:lpstr>Office-tema</vt:lpstr>
      <vt:lpstr>PowerPoint-præsentation</vt:lpstr>
      <vt:lpstr>Velkommen</vt:lpstr>
      <vt:lpstr>Program</vt:lpstr>
      <vt:lpstr>Ressourceforløb “Ressourceforløb fungerer ikke optimalt i dag.  For mange borgere oplever, at ressourceforløb trækker ud, og at der mangler klart mål og retning med indsatsen.”  - Beskæftigelsesministeriet, december 2020 </vt:lpstr>
      <vt:lpstr>Kickstart summeøvelse (3 og 3)</vt:lpstr>
      <vt:lpstr>Hvad er forskellen på resourceforløb og kontanthjælp?</vt:lpstr>
      <vt:lpstr>Relevant jura</vt:lpstr>
      <vt:lpstr>Hvad er ressourceforløb?</vt:lpstr>
      <vt:lpstr>Hvem er i målgruppen?</vt:lpstr>
      <vt:lpstr>Relevant jura</vt:lpstr>
      <vt:lpstr>Den forberedende plan</vt:lpstr>
      <vt:lpstr>Rehabiliteringsmødet</vt:lpstr>
      <vt:lpstr>Indsatser</vt:lpstr>
      <vt:lpstr>Relevant jura</vt:lpstr>
      <vt:lpstr>Varighed</vt:lpstr>
      <vt:lpstr>Relevant jura</vt:lpstr>
      <vt:lpstr>Processen</vt:lpstr>
      <vt:lpstr>Rettigheder</vt:lpstr>
      <vt:lpstr>FROKOST</vt:lpstr>
      <vt:lpstr>Førtidspension   Fleksjob  Almen beskæftigelse</vt:lpstr>
      <vt:lpstr>Førtidspension</vt:lpstr>
      <vt:lpstr>Førtidspension</vt:lpstr>
      <vt:lpstr>PowerPoint-præsentation</vt:lpstr>
      <vt:lpstr>Førtidspension - Økonomi</vt:lpstr>
      <vt:lpstr>Førtidspension - Økonomi</vt:lpstr>
      <vt:lpstr>Førtidspension - Økonomi</vt:lpstr>
      <vt:lpstr>Førtidspension – Må jeg arbejde ved siden af?</vt:lpstr>
      <vt:lpstr>Førtidspension   Må jeg arbejde ved siden af?  (Ny ordning – efter 2003)</vt:lpstr>
      <vt:lpstr>Førtidspension   Må jeg arbejde ved siden af?  (Gammel ordning – før 2003)</vt:lpstr>
      <vt:lpstr>Fleksjob</vt:lpstr>
      <vt:lpstr>Fleksjob</vt:lpstr>
      <vt:lpstr>Fleksjob</vt:lpstr>
      <vt:lpstr>Relevant jura</vt:lpstr>
      <vt:lpstr>Relevant jura</vt:lpstr>
      <vt:lpstr>Relevant jura</vt:lpstr>
      <vt:lpstr>Relevant jura</vt:lpstr>
      <vt:lpstr>Tak for i dag!</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Bisidder-dage 20./21. September Middelfart</dc:title>
  <dc:creator>Martin Rasmussen</dc:creator>
  <cp:lastModifiedBy>Martin Rasmussen</cp:lastModifiedBy>
  <cp:revision>68</cp:revision>
  <cp:lastPrinted>2024-03-07T09:36:41Z</cp:lastPrinted>
  <dcterms:created xsi:type="dcterms:W3CDTF">2023-09-13T10:17:33Z</dcterms:created>
  <dcterms:modified xsi:type="dcterms:W3CDTF">2024-04-25T05:08:46Z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0x010100311E4D543D85EC429EC6A1AA1AF3494A</vt:lpwstr>
  </property>
</Properties>
</file>